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6" r:id="rId3"/>
    <p:sldId id="257" r:id="rId4"/>
    <p:sldId id="259" r:id="rId5"/>
    <p:sldId id="258" r:id="rId6"/>
    <p:sldId id="261" r:id="rId7"/>
    <p:sldId id="262" r:id="rId8"/>
    <p:sldId id="269" r:id="rId9"/>
    <p:sldId id="268" r:id="rId10"/>
    <p:sldId id="267" r:id="rId11"/>
    <p:sldId id="260" r:id="rId12"/>
    <p:sldId id="263" r:id="rId13"/>
    <p:sldId id="264" r:id="rId14"/>
    <p:sldId id="265" r:id="rId15"/>
    <p:sldId id="266" r:id="rId16"/>
  </p:sldIdLst>
  <p:sldSz cx="9144000" cy="6858000" type="screen4x3"/>
  <p:notesSz cx="6881813" cy="96615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18" autoAdjust="0"/>
    <p:restoredTop sz="94660"/>
  </p:normalViewPr>
  <p:slideViewPr>
    <p:cSldViewPr>
      <p:cViewPr varScale="1">
        <p:scale>
          <a:sx n="54" d="100"/>
          <a:sy n="54" d="100"/>
        </p:scale>
        <p:origin x="-96" y="-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9D8BE-5A5F-4916-B811-7D56ACCE54D6}" type="datetimeFigureOut">
              <a:rPr lang="en-GB" smtClean="0"/>
              <a:t>27/04/2014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B2BF9-A9DD-401B-80FF-7138139576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9D8BE-5A5F-4916-B811-7D56ACCE54D6}" type="datetimeFigureOut">
              <a:rPr lang="en-GB" smtClean="0"/>
              <a:t>27/04/2014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B2BF9-A9DD-401B-80FF-7138139576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9D8BE-5A5F-4916-B811-7D56ACCE54D6}" type="datetimeFigureOut">
              <a:rPr lang="en-GB" smtClean="0"/>
              <a:t>27/04/2014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B2BF9-A9DD-401B-80FF-7138139576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9D8BE-5A5F-4916-B811-7D56ACCE54D6}" type="datetimeFigureOut">
              <a:rPr lang="en-GB" smtClean="0"/>
              <a:t>27/04/2014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B2BF9-A9DD-401B-80FF-7138139576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9D8BE-5A5F-4916-B811-7D56ACCE54D6}" type="datetimeFigureOut">
              <a:rPr lang="en-GB" smtClean="0"/>
              <a:t>27/04/2014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B2BF9-A9DD-401B-80FF-7138139576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9D8BE-5A5F-4916-B811-7D56ACCE54D6}" type="datetimeFigureOut">
              <a:rPr lang="en-GB" smtClean="0"/>
              <a:t>27/04/2014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B2BF9-A9DD-401B-80FF-7138139576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9D8BE-5A5F-4916-B811-7D56ACCE54D6}" type="datetimeFigureOut">
              <a:rPr lang="en-GB" smtClean="0"/>
              <a:t>27/04/2014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B2BF9-A9DD-401B-80FF-7138139576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9D8BE-5A5F-4916-B811-7D56ACCE54D6}" type="datetimeFigureOut">
              <a:rPr lang="en-GB" smtClean="0"/>
              <a:t>27/04/2014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B2BF9-A9DD-401B-80FF-7138139576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9D8BE-5A5F-4916-B811-7D56ACCE54D6}" type="datetimeFigureOut">
              <a:rPr lang="en-GB" smtClean="0"/>
              <a:t>27/04/2014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B2BF9-A9DD-401B-80FF-7138139576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9D8BE-5A5F-4916-B811-7D56ACCE54D6}" type="datetimeFigureOut">
              <a:rPr lang="en-GB" smtClean="0"/>
              <a:t>27/04/2014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B2BF9-A9DD-401B-80FF-7138139576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9D8BE-5A5F-4916-B811-7D56ACCE54D6}" type="datetimeFigureOut">
              <a:rPr lang="en-GB" smtClean="0"/>
              <a:t>27/04/2014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B2BF9-A9DD-401B-80FF-7138139576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49D8BE-5A5F-4916-B811-7D56ACCE54D6}" type="datetimeFigureOut">
              <a:rPr lang="en-GB" smtClean="0"/>
              <a:t>27/04/2014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B2BF9-A9DD-401B-80FF-713813957661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google.co.uk/url?sa=i&amp;rct=j&amp;q=&amp;esrc=s&amp;source=images&amp;cd=&amp;cad=rja&amp;uact=8&amp;docid=FCn-p-j_Fl8VLM&amp;tbnid=LD4tQ91qODXlIM:&amp;ved=0CAUQjRw&amp;url=http%3A%2F%2Fwww.theserif.net%2Fgames%2Ffree-hd-angry-birds-wallpaper-4&amp;ei=srxcU43bIcWY1AWA6IC4CQ&amp;bvm=bv.65397613,d.ZWU&amp;psig=AFQjCNG5O7e0N7qEEd4diKJWB5pA1HCbkw&amp;ust=1398672940682700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cartoonpacks.com/wp-content/uploads/2014/04/ETHM-Hama+Angry+birds+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84164" cy="1037319"/>
          </a:xfrm>
          <a:prstGeom prst="rect">
            <a:avLst/>
          </a:prstGeom>
          <a:noFill/>
        </p:spPr>
      </p:pic>
      <p:pic>
        <p:nvPicPr>
          <p:cNvPr id="3" name="Picture 2" descr="http://cartoonpacks.com/wp-content/uploads/2014/04/ETHM-Hama+Angry+birds+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60"/>
            <a:ext cx="1484164" cy="1037319"/>
          </a:xfrm>
          <a:prstGeom prst="rect">
            <a:avLst/>
          </a:prstGeom>
          <a:noFill/>
        </p:spPr>
      </p:pic>
      <p:pic>
        <p:nvPicPr>
          <p:cNvPr id="4" name="Picture 2" descr="http://cartoonpacks.com/wp-content/uploads/2014/04/ETHM-Hama+Angry+birds+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92896"/>
            <a:ext cx="1484164" cy="1037319"/>
          </a:xfrm>
          <a:prstGeom prst="rect">
            <a:avLst/>
          </a:prstGeom>
          <a:noFill/>
        </p:spPr>
      </p:pic>
      <p:pic>
        <p:nvPicPr>
          <p:cNvPr id="5" name="Picture 2" descr="http://cartoonpacks.com/wp-content/uploads/2014/04/ETHM-Hama+Angry+birds+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7032"/>
            <a:ext cx="1484164" cy="1037319"/>
          </a:xfrm>
          <a:prstGeom prst="rect">
            <a:avLst/>
          </a:prstGeom>
          <a:noFill/>
        </p:spPr>
      </p:pic>
      <p:pic>
        <p:nvPicPr>
          <p:cNvPr id="6" name="Picture 2" descr="http://cartoonpacks.com/wp-content/uploads/2014/04/ETHM-Hama+Angry+birds+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97152"/>
            <a:ext cx="1484164" cy="1037319"/>
          </a:xfrm>
          <a:prstGeom prst="rect">
            <a:avLst/>
          </a:prstGeom>
          <a:noFill/>
        </p:spPr>
      </p:pic>
      <p:pic>
        <p:nvPicPr>
          <p:cNvPr id="7" name="Picture 2" descr="http://cartoonpacks.com/wp-content/uploads/2014/04/ETHM-Hama+Angry+birds+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820681"/>
            <a:ext cx="1484164" cy="1037319"/>
          </a:xfrm>
          <a:prstGeom prst="rect">
            <a:avLst/>
          </a:prstGeom>
          <a:noFill/>
        </p:spPr>
      </p:pic>
      <p:pic>
        <p:nvPicPr>
          <p:cNvPr id="8" name="Picture 2" descr="http://cartoonpacks.com/wp-content/uploads/2014/04/ETHM-Hama+Angry+birds+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59836" y="0"/>
            <a:ext cx="1484164" cy="1037319"/>
          </a:xfrm>
          <a:prstGeom prst="rect">
            <a:avLst/>
          </a:prstGeom>
          <a:noFill/>
        </p:spPr>
      </p:pic>
      <p:pic>
        <p:nvPicPr>
          <p:cNvPr id="9" name="Picture 8" descr="http://cartoonpacks.com/wp-content/uploads/2014/04/ETHM-Hama+Angry+birds+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59836" y="1268760"/>
            <a:ext cx="1484164" cy="1037319"/>
          </a:xfrm>
          <a:prstGeom prst="rect">
            <a:avLst/>
          </a:prstGeom>
          <a:noFill/>
        </p:spPr>
      </p:pic>
      <p:pic>
        <p:nvPicPr>
          <p:cNvPr id="10" name="Picture 2" descr="http://cartoonpacks.com/wp-content/uploads/2014/04/ETHM-Hama+Angry+birds+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59836" y="2492896"/>
            <a:ext cx="1484164" cy="1037319"/>
          </a:xfrm>
          <a:prstGeom prst="rect">
            <a:avLst/>
          </a:prstGeom>
          <a:noFill/>
        </p:spPr>
      </p:pic>
      <p:pic>
        <p:nvPicPr>
          <p:cNvPr id="11" name="Picture 2" descr="http://cartoonpacks.com/wp-content/uploads/2014/04/ETHM-Hama+Angry+birds+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59836" y="3717032"/>
            <a:ext cx="1484164" cy="1037319"/>
          </a:xfrm>
          <a:prstGeom prst="rect">
            <a:avLst/>
          </a:prstGeom>
          <a:noFill/>
        </p:spPr>
      </p:pic>
      <p:pic>
        <p:nvPicPr>
          <p:cNvPr id="12" name="Picture 2" descr="http://cartoonpacks.com/wp-content/uploads/2014/04/ETHM-Hama+Angry+birds+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59836" y="4797152"/>
            <a:ext cx="1484164" cy="1037319"/>
          </a:xfrm>
          <a:prstGeom prst="rect">
            <a:avLst/>
          </a:prstGeom>
          <a:noFill/>
        </p:spPr>
      </p:pic>
      <p:pic>
        <p:nvPicPr>
          <p:cNvPr id="13" name="Picture 2" descr="http://cartoonpacks.com/wp-content/uploads/2014/04/ETHM-Hama+Angry+birds+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59836" y="5820681"/>
            <a:ext cx="1484164" cy="1037319"/>
          </a:xfrm>
          <a:prstGeom prst="rect">
            <a:avLst/>
          </a:prstGeom>
          <a:noFill/>
        </p:spPr>
      </p:pic>
      <p:pic>
        <p:nvPicPr>
          <p:cNvPr id="14" name="Picture 2" descr="http://cartoonpacks.com/wp-content/uploads/2014/04/ETHM-Hama+Angry+birds+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0"/>
            <a:ext cx="1484164" cy="1037319"/>
          </a:xfrm>
          <a:prstGeom prst="rect">
            <a:avLst/>
          </a:prstGeom>
          <a:noFill/>
        </p:spPr>
      </p:pic>
      <p:pic>
        <p:nvPicPr>
          <p:cNvPr id="15" name="Picture 2" descr="http://cartoonpacks.com/wp-content/uploads/2014/04/ETHM-Hama+Angry+birds+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0"/>
            <a:ext cx="1484164" cy="1037319"/>
          </a:xfrm>
          <a:prstGeom prst="rect">
            <a:avLst/>
          </a:prstGeom>
          <a:noFill/>
        </p:spPr>
      </p:pic>
      <p:pic>
        <p:nvPicPr>
          <p:cNvPr id="16" name="Picture 2" descr="http://cartoonpacks.com/wp-content/uploads/2014/04/ETHM-Hama+Angry+birds+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0"/>
            <a:ext cx="1484164" cy="1037319"/>
          </a:xfrm>
          <a:prstGeom prst="rect">
            <a:avLst/>
          </a:prstGeom>
          <a:noFill/>
        </p:spPr>
      </p:pic>
      <p:pic>
        <p:nvPicPr>
          <p:cNvPr id="17" name="Picture 2" descr="http://cartoonpacks.com/wp-content/uploads/2014/04/ETHM-Hama+Angry+birds+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5820681"/>
            <a:ext cx="1484164" cy="1037319"/>
          </a:xfrm>
          <a:prstGeom prst="rect">
            <a:avLst/>
          </a:prstGeom>
          <a:noFill/>
        </p:spPr>
      </p:pic>
      <p:pic>
        <p:nvPicPr>
          <p:cNvPr id="18" name="Picture 2" descr="http://cartoonpacks.com/wp-content/uploads/2014/04/ETHM-Hama+Angry+birds+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5820681"/>
            <a:ext cx="1484164" cy="1037319"/>
          </a:xfrm>
          <a:prstGeom prst="rect">
            <a:avLst/>
          </a:prstGeom>
          <a:noFill/>
        </p:spPr>
      </p:pic>
      <p:pic>
        <p:nvPicPr>
          <p:cNvPr id="19" name="Picture 2" descr="http://cartoonpacks.com/wp-content/uploads/2014/04/ETHM-Hama+Angry+birds+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5820681"/>
            <a:ext cx="1484164" cy="1037319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1979712" y="1484784"/>
            <a:ext cx="525658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>
                <a:latin typeface="Comic Sans MS" pitchFamily="66" charset="0"/>
              </a:rPr>
              <a:t>Come and play ng bingo with the </a:t>
            </a:r>
          </a:p>
          <a:p>
            <a:pPr algn="ctr"/>
            <a:r>
              <a:rPr lang="en-GB" sz="4000" dirty="0" smtClean="0">
                <a:latin typeface="Comic Sans MS" pitchFamily="66" charset="0"/>
              </a:rPr>
              <a:t>Angry Birds!</a:t>
            </a:r>
          </a:p>
          <a:p>
            <a:pPr algn="ctr"/>
            <a:endParaRPr lang="en-GB" sz="4000" dirty="0">
              <a:latin typeface="Comic Sans MS" pitchFamily="66" charset="0"/>
            </a:endParaRPr>
          </a:p>
          <a:p>
            <a:pPr algn="ctr"/>
            <a:r>
              <a:rPr lang="en-GB" sz="4000" dirty="0" smtClean="0">
                <a:latin typeface="Comic Sans MS" pitchFamily="66" charset="0"/>
              </a:rPr>
              <a:t>How many ng words can you read?</a:t>
            </a:r>
            <a:endParaRPr lang="en-GB" sz="40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 descr="data:image/jpeg;base64,/9j/4AAQSkZJRgABAQAAAQABAAD/2wCEAAkGBxQTEBQUExQVFhUXFhgVFBYYGBYbFxUXFhkZGBgWHhcaHiggGRwlHBcYITIhJikrLi4uGh8zODMtNyguLisBCgoKDg0OGxAQGiwmICQsMC41NDQvLCwtMiwsLCwsNC40LDQsLCw0LCwsLCwsLCwsLzAsNC8sLCwsNiwsLCwsLP/AABEIAOEA4QMBEQACEQEDEQH/xAAcAAEAAgIDAQAAAAAAAAAAAAAABgcEBQIDCAH/xABJEAABAwICBgYGBwQIBgMAAAABAAIDBBEFIQYSMUFRYQcTInGBkRQyQlJyoSNDYoKiscEVM7LRCCRTc5LS4fBUg5OzwsMWY6P/xAAbAQEAAgMBAQAAAAAAAAAAAAAABAUBAwYCB//EADkRAAIBAgMFBgUEAQMFAQAAAAABAgMRBCExBRJBUWFxgZGh0fATIjKxwQYUQuFSM4LxIyQ0Q6IV/9oADAMBAAIRAxEAPwC8UAQBAEAQBAdc8wY1znbGgk2BJsOAGZPIZoCoNK+mt8LzHT0jm7QJKoPZrW3iEWJb3uBzzAQEMrOl/FHnszRxf3cLP/ZroDHj6VsWBv6XfkYaex8owfmhg3WH9N1ewjrYqeVu+zXscfvBxH4UMkywXpvo5LCoilpzvcB1sY8WjX/AgLEwjGIKpmvTzRyt3ljg6x4G2bTyKAzkBXvTDjk9DHR1VO6zm1Bjcw31JGPjc4scN4+j27RtCAlOiWkkVfSsqIdh7L2E9qN4trMPMXB5gg70BuUAQBAEAQBAEAQBAEAQBAEAQBAEAQBAEAQHCWJrgWuaHA7QQCD4FARDHei/DakG9OIXn24PoyOeqOwT3tKAq3SnoYqoAX0rxUsGepYMmA7r6r/Ag8AgK0micxxa9rmuabOa4EOaRtBacweSwYOCAyMPr5YJBLDI+KQbHscWu7rjaORyKAuXQPpl1i2HEbNJsG1LRZpP/wBjRk34m5Z5hoF1kyZ/9IWoacOpgCDrVLXtI2ECGXMcR2ggIH0L6TGlxBsLj9DUkRuG5sv1T+8nsfeHAID0kgCAIAgCAIAgCAIAgCAIAgCAIAgCAIAgCAIAgCAi2m2glLiLD1jdSYCzJ2AdY22wH32/ZPE2sc0B5t0p0dmoKl0E47Q7TXD1ZGHY9p4ZbNxBCwYNQgCAzKnFJpIYoXyOdFDrdSw2tHr21gDtt2RkTYZ2tcoDEa8tIc02cCC0jaHDMHzQHsTBK8T00E42SxRyj77Q79VkyZqAIAgCAIAgCAIAgCAIAgCAIAgCAIAgCAxMVxOKmidNPI2ONou5zjYDgOZOwAZncgKd0n6cXXLKCEBuzrprknm2JpFhvBc7vaEBAMR6QMSmPbrZhyjIiH/5BpWDBrhpNWg3FZV34+kTf5kBwxbH6mqbG2omfMI79WX2Lm61tbt21jfVG0nYgNagCAIAgPV/Rzf9kUN/+Gi8tQW+SyZJGgCAIAgCAIAgCAIAgCAIAgCAIAgCAIAgIlpdoHFiMrHVM0/Vx+pDG5rY7na49kuc48biwy43A1DuhjDLW1Zxz651/nkgNTXdBNMQepqqhh3a4jkaPABh+aAg2l3RXNQxGV9VSmMbNdzo3uO3Vawhwc7LYHXQEAWDAQBAEB9awuIa0EuJDWgbS45AAcSUB7EwSgEFLBANkUUcQ+40N/RZMmagCAIAgCAIAgCAIAgCAIAgCAIAgCAIAgCAICJdI2m7MMpw6wfPJcQR3sCRte47mNuL2zJIG+4A844jiFXiU7pX9bUScGNc8MB2NaxoIY3kNu3M5rBgwa7D5oSBNFLETm0SMewm222sBfaPNAdEUZc4NaC5xNmtAJJJ2AAZkrDairt2Rkkg0AxHU1vRj3a8Wt/h17+G3kq3/wDYwW9u/E8nbxsbPgz5EdqIHRvLHtcx7cnNcCHDvBzCsYTjOKlF3T4rQ1tW1LK6DNGIamqdUyyMJpiDHB7RfkWzOv7DTstftC5tYa3sHoRAEAQBAEAQBAEAQBAEAQBAEAQBAEAQBAEAQBAaXFNFKOpnE9RAyaRrBG3rAXNDQSbCM9i9yc7XQHzSXHafDaR00lmsb2Y42gAvefVja3ibeABJyCA82YhW1eM19yNaR+TW3PVwRA8fZYL5naSd5IC0YjEU8PTdSo7Je7Lr70Mxi5OyLa0Q0NgoW3H0kxFnykZ82sHsN+Z3k7uG2htSri3Z5R4L15v2idTpKHaSVVhtNbpRolDVx6s7Mx6kjba8fc7hyNwVa0amLwD346cVqu/1NTUKmTKYxHDKzBqtkrH2sfopmjsSDexzd1xtYfAnauvwO0KWLheGTWq4r1XUh1Kbg8y/9ANNYsSg1m2ZMwATRXzafeHFh3HwOannglKAIAgCAIAgCAIAgCAIAgCAIAgCAIAgCAIAgMXFMRjp4ZJpnhkcbS57juA5bSdwAzJIAQHmjSfHKnG8QaI2nVzbTxE5RM9p7iMgTYFx5AC9hfTiK9OhTdSo7Je7dpmMXJ2Ra2iWjMVDDqM7T3WMshGcjh+TRnZu7mSSeBx+PqYypvSyS0XL++b/ABYsKdNQVkbxQT2FgG3pZdZvPYV0eFrfGppvXR++pGnGzNZjuAx1ET43sDmOHaZ+RadxG0LRPDTozVbDOzXD39j0pJrdkUPimH1WC1zJYXm1yYZbdmRvtRPHG21vcRbd0+z9oQxdO6yktVy/r/gjVKbgy/tBNMYcSp+sj7MjbCeIntRuP5sNjZ2+x2EECwNZJUAQBAEAQBAEAQBAEAQBAEAQBAEAQBAEAQHnTpY02diFSKWlJdTseGt1c/SJr21ubQTZvHN28W8ykopyk7JDXImmgmibaGHtWdPIAZXcOEbT7o+Zz4AcFtTaMsXUyygtF+X1fkifSp7i6koVYbQgCA7qWfVdyO3+ak4XEfBnfg9ffQ8zjvI24N10KaauiMabSXAIquF8cjdZrhmN4I2OadzhuKi1Kc6dRV6GUl5ntNNbstChS2rwPEWvYb2vqOzDKiIkazHDyuNrTYjcT0uBxtPF0t+GvFcn6cn+bkacHB2Z6N0U0jhr6ZtRAcjk9p9aN4trMcNxFx3ggjIhTTwbhAEAQBAEAQBAEAQBAEAQBAEAQBAEAQFS9N2nPUxmgp3fSyN/rDgc44nDKPk548m/ECgNF0U6JdWwVkze28fQNPsMI/ecnOGzg34suR27tHfl+3pvJa9Xy7F9+wl0KdvmZZC5skhAEAQBAZdDU27J2bjw/wBFYYLF7j+HPT7f0a5wvmjZK7NBHNMtGoqyBzJBkcw4etG/c8fqN4J4qFOU8JV/c0f9y4Ne/PM9q01uspbRvGqnA8Rc2RpLDZs8Y9WaPPVkZfK4zIPxNNs7dZhsTTxFNVKbyfk+T6kSUXF2Z6UwzEI6iFk0Lw+ORocxw2EH8juIOYNwpBgykAQBAEAQBAEAQBAEAQBAEAQBAEBG9P8AStmHUbpjZ0h7EDD7chGV/sjaTwHEhAULoJgD8RrH1FSS+Nr+snc766R2YZwtvI3Cw3hU+2NoftaW7B/PLToufp17DbRp7zu9C71wpPCAIAgCAIAgMykrLZO2bjw/0VjhMbufJU058v6NU4XzRsNo4gq5ykujNJAukXRBtZFZthMy7oHnffbG4+6beBseIMDCYp7OxLi/ol9ufavNGyUfiR6kE6J9OHYfUGlqSW073lrtbL0aa9i48GkizhuyPG/axkpJNPJkLQ9Fr0AgCAIAgCAIAgCAIAgCAIAgCA66idrGOe9wa1rS5zibBrWi5JO4ABAeZNLsbmxrE2tiB1LmKmab2bGDd0rhuJA1nb7ADOwWnEV4UKbqT0Xu3eZjFydkXBgWEx0tOyCP1WDM73OObnnmTn8ty+dYrEzxFV1Z6vyXLuLGMVFWRsFoPQQBAEAQBAEAQHdT1JbszHD/AHsUihip0dM1yPMoKRzrKgPDbbc7rdjMTCso7qzPMIuJVnSvolrtNZC3tNH9YaB67AP3ne0beLfhztthbR3H+2qPJ/T0fLv4de01V6d/mRu+hHTrrWCgqHfSMb/Vnk/vI2jOI/aaBccW/Dn1xELeQBAEAQBAEAQBAEAQBAEAQBAUz08aZao/Z8LsyA+qIOxu1kPjk48tXc4oDq6K9GPR4PSJG2mmHZB2xxbQORdk48tUbiuK25j/AI1T4MH8sfN/1ou8m0Ke6rviTxURvCAIAgCAIAgCAIAgCAICkNP9G3YfVNnpyWROeHwubkYZW9rUB8NZvIEbs+52PtH91T3J/XHXqufr48SDWp7rutC8ujfTFuJUgebCeOzKhg3O3PA9x1iR3EZ2VyaSWIAgCAIAgCAIAgCAIAgCA0GnGkzMPopKh1i71Ymf2krr6re7Ik8mlAeftBMDfiNc+aoJexrutnc4fvZHG4ZwzOZGzVFsrhVG2Mf+1o2i/nlkunN+nXsNtGnvSz0LxXCE8IAgCAIAgCAIAgCAIAgCAw8XwyOpgfDKLseLHiDtDgdxBsR3Ldh686FRVIar35mJRUlZlLYVXVGB4pc3cG9mQDJtRA47RzyuODm24r6HhMVDE0lVhx8ny99pXTi4uzPTWF4hHUQxzQuDo5Gh7HDeDy3HcQcwclJPJlIAgCAIAgCAIAgCAIAgPNPSbpK/FMRbFT3fFG7qado2SPJs+XuJyB2arQcrleKlSNOLnN2SzYSbdkWjovgbKOlZCyxI7UjrevIfWd8rDgABuXzvHYuWKrOpLuXJcF74ljCCirG2UQ9hAEAQBAEAQBAEAQBAEAQBARfT7RYV1P2bCeO7oj73GMng75EA8b2mytoPCVfm+l6+vd9jVVp766kZ6E9MjTTmgqCWxyvIi1supnvYxkHYHnK25/xFd6mmrogF+rICAIAgCAIAgCAIAgKZ0z01mnlljglLaezouzb6QEWc/WtcXztYjKx2lQaleTl8ryOhw2zqap/9VXb7cuhF9C46ejqTK9j3dnVYcj1V/WIGV7jK97gX23VftKNbFUfhwaWefX370PL2ZGL3qb8S0sPxaGb93I1x93Y4fdOa5Ktha1H64tfbx0NE6U4fUjNWg1hAEAQBAEAQBAEAQBAEAQBAazEceghyfINb3W9p3kNnjZSqOBr1s4xy5vJe+w3QoVJ6Iq3SaCCqqnTtjczWAuNa2s4e2bbHWsMjuvtXW4H4uHoKlKV7eXQkLZlJvenm/L1LF6PdM5X1HUVUheJMonOABa8ewSAMnDZfeLe0p9Cs3K0maMfgYRp79JWtr2c/f4LPUwpAgCAIAgCAIAgIN0o6RdRCKeM2kmB1iNrIthPe43aOQdvCjYipurdWrLTZmG+JP4ktF9/618ColCOgCAIDc4fpRURWGvrt92Ttfi9b5qBW2bh6udrPpl5aEeeFpz4W7CT4fprC+wla6M8fWb5gXHl4qprbHqxzpve8n6eZDngpr6cyRU1SyRusxzXN4tII+Sq50503aaafUiyi4uzR2rweQgCAIAgCAIAgMatr44heR7WDdc5nuG0+C20qFSq7Qi2e4QlP6VcjeIacMGULC8+87st8tp8bK1o7Gm86srdFm/T7kuGCk/qdiMYhpBUTZOkIb7rOy35ZnxJVtRwNCj9Mc+bzfvsJkMPThojVgKYbj6gDXEEEEgg3BGRBGwg7igL10I0g9MpQ5371nYlH2gMnDk4WPI3G5WNKpvxuctjcN8CpZaPNe+hIVtIgQBAEAQBAEBSvT3pOGvhpItXrG/Syvs0uYCCGRgnZfNxHAN4rzKClk0bKdapSd4Oxj4BodJLRxySyakzxr6ur2Q05tBGRDrZnhe1slymK2vGniJQhG8Vlrx49xdUMdU3V8RX8jHrNE6mPYwPHFhB/CbH5LfS2php8bdvroTY4ulLjY000LmGz2uaeDgQfIqdGcZq8Wn2ZkhNPRnBejIQHZTzuY7WY5zXcWkg+YXicIzW7JXXUxKKkrNEhw/TSZmUgbKOPqu8wLHy8VWVtkUZ5we6/Fe+8iTwcH9ORJsP0rp5ci7q3cJMvxer81U1tmYinmlddPTUiTwtSPC/YbsG+xV+hGPqAIDhLK1oLnENA2kkADxKzGLk7RV2ZSbdkaDENMYI7hl5XfZyb/iP6Aqzo7Jrzzl8q66+HrYlQwdSWuRGcQ0uqJMmkRN4M9b/Gc/KytqOyqFPOS3n108PW5LhhKcdczQveSSSSSdpJuT3k7VYpJKy0JSVskfFkBAd1JSSSm0bHPP2QTbvOweK11KsKavNpdp5lOMfqdjfUWhc783lsY5nWd5Ny+arqu16EPpvLyXn6EaeMprTMycb0KLKWR0D3Pna3WaCG6rrZloba9yL2zOdlow22N6tFVUlB9t13/fIiVMdV3XuJGN0EaXkTSUUzr9cetgcffDe3H4taHAfZdxXYqKjkiknUnUe9N3ZeSyeAgCAIAgCA12kOMR0dLLUy+pEwuI3uOxrBzc4ho5kIDzfojQPxTFHTVHaGsZ6j3Tn2Ihf2SQBb3WlVe18b+2w7cX80sl+X3fexsow3pF5LgSwCAg3SdiktoaGmBdPUu2D1gwGwAPs6zva3Brtm1dBsDBKpUdaWkdO1+i+6NFaq4fS7MkmBdFkTKZraqWSSc5vkYdUNJ9lgIsQOLgSduWwdZLDwZ6p7SxENXftXtmHiPRU4XMFQDwbK0j8bb/wrTLCvgybT2uv5x8PT+yMYjoZWw31oHOA9qOzwfBva8wtMqM48CbTx1CekrduX9eZoXtIJaQQRtByI7wdi1ktZq6PiAnvR7G4QPJJ1S+zBuFh2iO8m33Vze2ZRdWKWts/x76lZjmt9LjYlSpyEEBBukSnPWRSXJaWlttzXNN723Eh34V0Oxai3JQ43v4+lvMssDJbriRFXZOOcELnu1WNc925rQXOP3RmizyRiTUVduyJHh2gVdL9UIxxlcG/hF3DxC2qhN8CHU2hh4fyv2e0iUYd0VN2z1Dj9mNob+J17+QW6OF5sg1Nrv+EfH2jE066L9amL8Pe9krASYi4kTDeA45sfwzsdmV7jdGjBcCFUx+In/K3ZkdfR1jxq6Ia+UsR6qUWtcgZOtuuNvMOXDbYwf7bEO30yzXp3fax7pVHON3qShVZtCApTpIwR1FXNqYLsbI/rY3D6qdpDiOG2zwPiGwLuNiY79xQ+HJ/NDLtXB/h93Mg14bsrriX5oRpIzEKKOobYOI1ZWD2JW21292wjkQd6ujSb5AEAQBAEBRPT7pTrysoY3dmK0s9t8hHYZ91p1jzc3ggN90c4D6JRN1haWX6WXiLjss+622XEuXA7Yxn7nEu30xyX5fe/KxPow3YkpVWbQgI7o3RiTSWaR9j1NEzqgdxkdYuHDIvH3iu42AksGrc2QcR9ZaKujSEBF+kbSQUFC+U9aHPJijdE1jjHI5jyxx1+yG3ba+e0ZICgtG9Mao1cLah7quOSVjJIp/pQQ9wadTXuY3C9xq2zA3ZLDipao906s4O8G12E3pMBjlxTEqc6wjgfEYtQgFglaXFuYNwNgvwVBtnEPCbjppZ316W9Szw2PrPKTvYm9BRtijbGz1Wiw4neSeZJJ8VyNarKrNzlqxObnJyZocX08oaeQxvlLnjJwjaX6p4EjK/K9wp+H2Pi68d+MbLq7f2aJVoRdrmxwPSKmqwTBK15G1uYe3vY6xtztZRsTgq+GdqsbdeHjoe4zjLRndjOFMqY9R9xYhwLbXBGW8EbCR4rzhcTPDz349hvpVXTldEOw/DIosXlhe0zQw0D6rq3WJke0gWyAvvsF2eyqn7mh8SaV7tdOBpxOPrb1k7dhCcU04nFY+WgnqIYLgwxkRMDRqi4dDGOqcA7WtcE2tck3VskloV06kpu8m32nozQ3F3VdBTVD2hr5YmueBs1thIB2AkXHIhZPJuUAQFRYPTCLH8XjYLMPUSEfbkZ1h83SPPiuZ/UqW5TfV/gk4bVkuXJksIDVaUYI2spZIHWBcLsd7kg9V3nkeRI3qVgsVLC1o1Vw16rivfE8ThvRsVt0QaSOw/EXU092RzOEMjT9XO06rHeJ7BPNp2NX0aE4zipRd080V1rZM9Gr0AgCAIDUaWY6yho5ql+fVt7LffecmM8XEC+7M7kB5x0Hwx+IYl1k3bAcaiocdjnF1w37z93AOVXtfGftsM7fVLJfl9y87GyjDekXsuBLAIAgIpj1b+z8RpsRIJhLDSVdgSWxvdrRyWHB4z7gBmQuq/TmKVpUH2r8/h+JFxEdJFrU1Q2RjXsc17HAOa5pBa5pFwQRkQQuoIp2IDCxnCoqqB8E7A+N4s5pvuNwQRmCCAQRssgK+/+CYVgwdXyulf1XaiEr2utJnqhjWtbrPO7Wva18rXQGv0Da4QVFfU2Y+rkdUvJNgyIX6sFx9kAuIJ3ELituYj9xilShnu5f7nr+F3E2hHdjdmqrcaqMUe6Kjc6CjB1ZamxD5eLWDaB5c7eqd1LCUdnxVTEJSqcI8F1fvs5r3CM67tHKPM2WH6IUcTA0U8b+LpGte487uGXcLBR6u0sVUlvObXY7InQw1KKturvzNZjGgML3dZSudTTDNpYTqX7gbs72kdxUnD7XqxW5WW/Hrr/AH3mqrgoSzhkzswfTKamkbT4o3VJyjqR6j/iIy+8LW9oDavGI2XSrwdbBO/OPFdnp4N6ETenTe7UXeZ+lNUaKvo8TaC6JoNPVaud4ZM2u52LieZDBvUj9O4lLew8tdV9mvt5mvER0kbhnRNhVQ9tTEZOpks8RxyAQOBzy7Ou0cmuFtgsupIpYtNA2NjWMaGsY0NY1osGtaLBoA2AAWQHYgMDG8XipIHzzvDI2C5O8nc0De4nIDegK30GY+UT10zdWStk60N9yFo1YW339nO+8ELidv4pVcR8OOkMu/j+F3E2hG0b8yUKjN4QBAVL0xaPar21bB2X2jmtueB2H+IGqTxDeK639PY3ei8PLVZrs4ru18eRExEP5ItXoo0r9PoGl7rzw2in4uIHZk+8M+8O4LpSMTRAEAQFCdP2kvWVMdEw9iC0kvOV47I+6w3/AOYeCA3vRhgvo9C1zhaSY9Y/iBsYzwbu4ucuF25iXWxO6tI5L8v3wsTqEN2JL1Tm4IAgOmrpmSxujkaHMeC1zTsIO5eqdSVOSnB2aMNJqzIJHSYnhDicPd6TSXLvR3jWcy+Zs0Wd4sOd82nauzwO3aNZKNZ7sv8A5ffw78upDnQa+nMzYOnZrbtqaGSN42hsgPm17WlvdmryLUleOaNGhwn6bZZrsoaBz37i5xfY7rxxNuR94LzUqQpq82kursZSb0Maj0bq66ZtVjEl2suY6a4DG7+0GnVa3iM3EW1jlZc5tDbsbOnhs2/5enG/Xw5kinQ4yMHFMQOKzuia/q8OgcOtkvq9e8ZgXPs8BuFnHMttroUFs6mpyV60tFrur15+Gl77oR+PLlFeZMqKONsbWxBojAswNtqgDhZU9Rzc253vxvqWsUkrR0O5eD0EBiYrSxSwuZOGmM+trGwHA63sngRmt1CpUpzUqV79DxUjGUbS0IpTTOw7+rVJ6/DJuwyR2fUa3sOt7B4jvFswrSpBY3/rUflrxza/ytxXX/h8ysnTdHJ5xZ2sw/EsJe5+Gv8ASKV3a6h3btfO+oCCfijIJyuDZTsDtylVW5X+WXk/Tvy6kadBrOOaNnT9OrWdmpoZI3jaGvH8MjWlvzV5FqSvHNdMzRocajpwdL2KOgfI8jLWcXEHd9HE0lw+8Fic401ebSXXIJX0MWkwCuxGdtRiz/o2HWjpRk2/NgJDR3kuOwkBc5tHbsIxdPDO7/y4Ls69dO0k06D1kT8BckSz6gCAIDCxnDWVNPJBJ6sjS0ne07WuHMEAjmFuw9eVCrGrHVP2u/Q8yipKzKe6OscfheKhsx1WOeaapHsjtWbJnua6zr+6XcV9Jp1I1IKcdGrla007M9Or2AgNfj+KspaWaok9WKNzyN7rDJovvJsBzKA8uYDTvr8R1pu0XvdPOdxF9Zw7i4htuBUXGVvg0XJa6Ltfu57px3pWL7w792PH8yvn+K/1WWC0MlRzIQBAEAQHGSMO9YA94B/NZTa0B9a0AWAsOAWG76grbpX0jfcUEGsXvAM2qCXFrvViAGZLtp5WG8rpdhYGP/lVdFpfzfdw658CNXm/oianA9AZpY2CskcyJtyyBpFwSbkk+q0nxPMKZidr0qcm8PG8nrJ+7/ZdpvpYKcklUeXI5VOE1WEudNSkzUpzljdtaBtLgBw+saMt4sM8QxGH2ilTrLdnwfv7PudxKnUwz3oZx4+/yTLR3SKGsZrRGzh68bvXZ4bx9oZeOSp8XgquGlaay4Pg/fIm0a8KqvEyMaxeKliMkzrDYAM3PPutG8/ltNgteHw1TET3Ka9F2nurVjTjvSK9EFVjMoc76GkY7s7xcZZD6yTdrbG59x6Dfw+y4WXzVH77l01f2rbVMXK7yj78zMrtHKqjieyA+l0jgRJTvHbaDtLbb75gtzv7J2rTSxuHxM1Kp8lRaSWnf/fijZKhUpRaj80eRldEmk7yfQZbnVaXQuO1ob60R5DaOGY4LTt/ARX/AHVPjr36P18eZFw9R/SyznsB2gHvF1zCbWhKPrGgCwFhyWG29QfUAQBAEAQBAU30x4R1dUycDszss7+8jsPmwt/wldl+nsTv0HSesX5P+7+JCxEbSvzLi6J9IfTMMic43li+gl4l0YFnHiXMLHd5K6A0ExQFSf0hMb1KaCkac5nmST+7itqg973NP/LKAiHRXQWilnO17hG34WZk+LnW+6qLa9W8o0+Wfj78yTQjk2WjhrrxgcCR+v6rk8XG1S/MlIylGMhAEAQBAEAQEO040HbWETRO6upaAA7PVfq5tDrZtI3OGY55WuNmbWlhV8OavB+K7PymaalLezWpHMP01mppPR8Sic14+tAuSNzi0ZPH2meStKuy6WIj8bByTXL3p2PxNtLGuL3aq7ycUdXHKwPie17Dsc0gjuy38lR1Kc6ct2asyxjJSV4shmkuhbhJ6TQHqpmnWMbTqhx3lu5pO9p7J5b7nB7UTj8HFZxfHXx9dUQq+Ed9+lkzGwnRWorJvSMSJsMmQ7CRwIbkxnIZnfbftr7Qo4an8LCd796vyR4p4adWW/W8CwI42saGtAa1osAAA1oG4DYAFQNuTu82yxSSVkQjHtL5JpBS4aOtldkZW2Ibx1Ccst7zkN19ousLs2FKHx8ZlFcPX01K+vjLvcpa8/f3JJoToa2iBkkd1lS8fSSZkNublrb5nPa45nlsVXtLaksW9yKtBaL8v8LRGmnT3c3qStVRtCAIAgCAIAgCAh3SxQ9Zhr3WzieyUd19R34Xk+Cudg1tzGKP+Sa/P3Rprq8DQ/0fcY6utmpiezPHrtz+shOwDmxzifgC7kgl/IDzF0x4n1+MT59mEMgb3MGs78b3oYJhoPG0YfT6u9pcfic5xd87jwXLY9t4id+ZOpfQiSUdRqO5Hb/NVlej8SPU2pm4jkBFwbqqlFxdmj0clgBAEB9a0k2AueAWYRlN7sVd9Mw8jKiw2R3s278vltVnR2NjKv8ACy6u3lm/I1OtBcTLjwQ+08eA/UqypfpuT/1Kngvy/Q1vErgjJZg8Y26x7z/JWFP9P4SP1Xl2v0sa3iJmLjGilJVR9XPC17douXazTxa4HWae4qww2Aw+Gd6Ubd7/ACzXKpKWpWWLdEtVSPM2FVJO8wyEBzrezrW1H8AHgW95bq+Hp147tSN/fMU6kqbvF2NNJp1PSu6vEKOSJ4yuOyHW2kB+RHNriFR1tg53pT8fVehYQ2h/nHwOUHSC6d2pR0U88nDhzOoHZd9hzXinsCd/nmu5X+9jMtor+MTdU+gGJ4hnXzNpYDtgis57hwdYlvm53whW+G2dQw+cVd83m/RdxCq4mpUybyJ5o7oFSUUZZA1wJtryOdeR9tlza1uQAG3JeMds2ljLOo5Zcn+M0eIVHDQz5MEPsv8AMfqFS1f03L/11PFflehvWJ5oxZcLkHs37j/sqtq7ExlP+N+x+tmbFWg+JiPYQbEEHmLKsqU503aaafVWNiaeh8XkyEAQBAEAQGh08I/ZlXf+xcPE5D52U/Zd/wB5St/kjXV+hlM6AVphxWieP+IYw/DKeqd+F5X0Mrj1mhk8udK2ByUuKTl4OpPI+eF+54edZwB4tc4gjaBY7CLjBh6K6WSUnYI6yEm5ZezmE7S0/wDicjyzJg4vAxr/ADLKXvX1NtOq45cCzcIx6CpH0UgJ3sOTx3tOfiLhUFbDVaL+dd/DxJUZxlobNriDcEg8lGcVJWZ7MqPEHjbY9/8Aoo08JTemRm5saWQu2tLRx/0UijsKvVzTSXX0/wCDXKtFG3pYYPaeSeYIH+/FXGH/AE/h4Z1G5PwXgs/M0yxEnpkbaB8YFmFngQrqlRp0lu04pLorGhtvU71tMBAEAQBAcXsBFiARwOYQCOMNFmgAcALBAckAQBAEBxewEWIBHArxOnCot2aTXXMym1oYM+EMOy7Ty2eRVPiNg4apnC8X008PSxujXktczW1GFvbmLOHLb5FUOJ2FiqWcVvLpr4elzfGvF65GudM0bXAeIVV8Gpe26/A23R1urWD2vkV7WGqvgLnW7EW7gSvawc+LQuaLGtOaenB1nNLt0bTrPP3R6veSAp+H2NVq6ac9F77DXKrGJVul+m01cAwgRwh2sGDa4jYXnfbhsHOwK6bAbKo4R7yzlz9CJUqueXA5dGOASVeJQBjTqQyMmmf7LGxu1wCeLi3VA25k7AVZmo9UIZMLF8JhqojFURtkjO1rhv4g7WkbiLEICotJ+g7MvoJhbb1M18uTZWi/cHA83ICssb0SraQ3qKaVgbn1gGswW39Yy7R5goYPmH6XVcVtWdzmjc+zx5u7XkVEqYHDz1j4Zf0bFVkuJJsK6UZI7dbTRSfaa5zD5O1hfySjgqNLOKz5vNiVWUtSUUXStRu/eMniPNoc3zYSfkpVjwbql07w9+yqjHxhzP4wEMm0pcZp5P3dRC/4ZGO/IoDYRvO1pPgf5LAO5tXIPbd5k/msg5jEpfe+Tf5IDsGLScj4JcHIYw/g3yP80uYOX7Zf7rfmlwfP2y/3W/P+aXA/bD+DfI/zS4H7Yk4N8j/NLmT4cWk4N8j/ADS4OiXG3Da9je/VH5oDX1OlsTPXrIG98sTf1QGtn09oxtroz8Mmt8m3QGmrOlCgbskllPBsb7nxk1Qhgj2J9KsLv3dJI4+897WH8IffuUbEYSnX+pZ8+J7jUcdCNVvSFVPvqCOIcm6zh4uNvwqPT2VRj9V35e/E9OvJ6GiqcXqah2o6WWQuy6sE58urZkfJTKeHpU/oil756mtzk9WbzA+jXEqm2rTOiafbm+iA56ru2fBpW48ll6N9B8DLOrZnTHfHHeOPuLr67u8FvchktDDMMhp4xHBEyJg2NY0NF+NhtPNAZaAIAgCA0mK6IUNQSZqSB7jtcY2h/wDjADvmgIrX9DGGP9QTw/BKT/3ddAR+t6BmE/Q1r2jhJE1/4mubbyQGjq+g2uB+jnpnj7RkYfIMcPmgNRV9D+KN2QRSfBLH/wCzVQGCejjFYzcUcoPFj4ifNj0BwdguMx5dTiQ+EVB+bLoD61+Ms3YmPibVH+IID7+2MYHtVw74n/qxAfDpHi4+sq/+kf8AIgPh0kxb+0q/+kf8iA4/tzFj9ZW+DHj8moDganFne1iR7vSvyCA+eg4s/wCrxJ33as/ogPg0RxSXbSVjv7xkg/7lkMGRF0YYo7ZQv8XQt/ieEMmwpOh/FHbYYo/jlj/8NZAbWm6D68ntzUrBydK4+XVgfNAbam6BnZdZXDmGQZ+DjJl5IDd0nQbRNsZJ6mTiNaNrT5Mv5FASDD+i7C4jcUrXnjK6ST8L3FvyQEooMOhgbqwxRxN4RsaweTQEBlIAgCAIAgCAIAgCAIAgCAIAgCAIAgCAIAgCAIAgCAIAgCAIAgCAIAgCA/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53975" y="-1804988"/>
            <a:ext cx="3771900" cy="37719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1268" name="Picture 4" descr="http://www.theserif.net/wp-content/uploads/2014/03/Angry-Birds-Wallpaper-9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404664"/>
            <a:ext cx="5953125" cy="595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cartoonpacks.com/wp-content/uploads/2014/04/Papel-de-Parede-angry-birds-azul-353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5953125" cy="595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quinncreative.files.wordpress.com/2014/03/angry-birds-hd-wallpape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5953125" cy="595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http://img2.wikia.nocookie.net/__cb20130301135155/angrybirdsfanon/images/1/19/Angry_bird_red_gir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4875"/>
            <a:ext cx="5953125" cy="595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bimg2.mlstatic.com/calcomania-angry-birds-stickers_MLM-F-2702589356_0520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78374"/>
            <a:ext cx="6012160" cy="63796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bojoujou.com/contents/media/orangebir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00" y="-136525"/>
            <a:ext cx="6668740" cy="66687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-1179512"/>
            <a:ext cx="6944530" cy="77867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50000" b="1" dirty="0" smtClean="0">
                <a:ln w="127000">
                  <a:solidFill>
                    <a:schemeClr val="tx1"/>
                  </a:solidFill>
                </a:ln>
                <a:blipFill>
                  <a:blip r:embed="rId2"/>
                  <a:stretch>
                    <a:fillRect/>
                  </a:stretch>
                </a:blipFill>
                <a:latin typeface="Comic Sans MS" pitchFamily="66" charset="0"/>
              </a:rPr>
              <a:t>ng</a:t>
            </a:r>
            <a:endParaRPr lang="en-GB" sz="50000" b="1" dirty="0">
              <a:ln w="127000">
                <a:solidFill>
                  <a:schemeClr val="tx1"/>
                </a:solidFill>
              </a:ln>
              <a:blipFill>
                <a:blip r:embed="rId2"/>
                <a:stretch>
                  <a:fillRect/>
                </a:stretch>
              </a:blip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11560" y="908720"/>
          <a:ext cx="7704856" cy="5616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2428"/>
                <a:gridCol w="3852428"/>
              </a:tblGrid>
              <a:tr h="2732729"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r>
                        <a:rPr lang="en-GB" sz="8800" dirty="0" smtClean="0">
                          <a:solidFill>
                            <a:schemeClr val="tx1"/>
                          </a:solidFill>
                          <a:latin typeface="Berlin Sans FB" pitchFamily="34" charset="0"/>
                        </a:rPr>
                        <a:t> lung</a:t>
                      </a:r>
                      <a:endParaRPr lang="en-GB" sz="8800" dirty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800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endParaRPr lang="en-GB" sz="1800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endParaRPr lang="en-GB" sz="1800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endParaRPr lang="en-GB" sz="1800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r>
                        <a:rPr lang="en-GB" sz="8800" dirty="0" smtClean="0">
                          <a:solidFill>
                            <a:schemeClr val="tx1"/>
                          </a:solidFill>
                          <a:latin typeface="Berlin Sans FB" pitchFamily="34" charset="0"/>
                        </a:rPr>
                        <a:t>   sting</a:t>
                      </a:r>
                      <a:endParaRPr lang="en-GB" sz="8800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83895">
                <a:tc>
                  <a:txBody>
                    <a:bodyPr/>
                    <a:lstStyle/>
                    <a:p>
                      <a:r>
                        <a:rPr lang="en-GB" sz="8800" b="1" dirty="0" smtClean="0">
                          <a:solidFill>
                            <a:schemeClr val="tx1"/>
                          </a:solidFill>
                          <a:latin typeface="Berlin Sans FB" pitchFamily="34" charset="0"/>
                        </a:rPr>
                        <a:t>  </a:t>
                      </a:r>
                      <a:endParaRPr lang="en-GB" sz="5000" b="1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r>
                        <a:rPr lang="en-GB" sz="8800" b="1" dirty="0" smtClean="0">
                          <a:solidFill>
                            <a:schemeClr val="tx1"/>
                          </a:solidFill>
                          <a:latin typeface="Berlin Sans FB" pitchFamily="34" charset="0"/>
                        </a:rPr>
                        <a:t>  song</a:t>
                      </a:r>
                      <a:endParaRPr lang="en-GB" sz="8800" b="1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8800" b="1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r>
                        <a:rPr lang="en-GB" sz="8800" b="1" dirty="0" smtClean="0">
                          <a:solidFill>
                            <a:schemeClr val="tx1"/>
                          </a:solidFill>
                          <a:latin typeface="Berlin Sans FB" pitchFamily="34" charset="0"/>
                        </a:rPr>
                        <a:t> wing</a:t>
                      </a:r>
                      <a:endParaRPr lang="en-GB" sz="8800" b="1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Picture 2" descr="http://cartoonpacks.com/wp-content/uploads/2014/04/Papel-de-Parede-angry-birds-azul-353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332656"/>
            <a:ext cx="1187624" cy="1187624"/>
          </a:xfrm>
          <a:prstGeom prst="rect">
            <a:avLst/>
          </a:prstGeom>
          <a:noFill/>
        </p:spPr>
      </p:pic>
      <p:pic>
        <p:nvPicPr>
          <p:cNvPr id="5" name="Picture 4" descr="http://img2.wikia.nocookie.net/__cb20130301135155/angrybirdsfanon/images/1/19/Angry_bird_red_gir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259632" cy="1259632"/>
          </a:xfrm>
          <a:prstGeom prst="rect">
            <a:avLst/>
          </a:prstGeom>
          <a:noFill/>
        </p:spPr>
      </p:pic>
      <p:pic>
        <p:nvPicPr>
          <p:cNvPr id="17412" name="Picture 4" descr="http://img2.wikia.nocookie.net/__cb20130402060402/spongefan/images/e/e0/Angry-Birds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0"/>
            <a:ext cx="2276252" cy="1512426"/>
          </a:xfrm>
          <a:prstGeom prst="rect">
            <a:avLst/>
          </a:prstGeom>
          <a:noFill/>
        </p:spPr>
      </p:pic>
      <p:pic>
        <p:nvPicPr>
          <p:cNvPr id="17414" name="Picture 6" descr="http://bimg2.mlstatic.com/calcomania-angry-birds-stickers_MLM-F-2702589356_0520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96336" y="5301208"/>
            <a:ext cx="1124124" cy="1192831"/>
          </a:xfrm>
          <a:prstGeom prst="rect">
            <a:avLst/>
          </a:prstGeom>
          <a:noFill/>
        </p:spPr>
      </p:pic>
      <p:pic>
        <p:nvPicPr>
          <p:cNvPr id="17416" name="Picture 8" descr="http://bojoujou.com/contents/media/orangebird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301208"/>
            <a:ext cx="1307480" cy="1307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11560" y="908720"/>
          <a:ext cx="7704856" cy="5616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2428"/>
                <a:gridCol w="3852428"/>
              </a:tblGrid>
              <a:tr h="2732729"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r>
                        <a:rPr lang="en-GB" sz="8800" dirty="0" smtClean="0">
                          <a:solidFill>
                            <a:schemeClr val="tx1"/>
                          </a:solidFill>
                          <a:latin typeface="Berlin Sans FB" pitchFamily="34" charset="0"/>
                        </a:rPr>
                        <a:t>  zing</a:t>
                      </a:r>
                      <a:endParaRPr lang="en-GB" sz="8800" dirty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800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endParaRPr lang="en-GB" sz="1800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endParaRPr lang="en-GB" sz="1800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endParaRPr lang="en-GB" sz="1800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r>
                        <a:rPr lang="en-GB" sz="8800" dirty="0" smtClean="0">
                          <a:solidFill>
                            <a:schemeClr val="tx1"/>
                          </a:solidFill>
                          <a:latin typeface="Berlin Sans FB" pitchFamily="34" charset="0"/>
                        </a:rPr>
                        <a:t>  bring</a:t>
                      </a:r>
                      <a:endParaRPr lang="en-GB" sz="8800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83895">
                <a:tc>
                  <a:txBody>
                    <a:bodyPr/>
                    <a:lstStyle/>
                    <a:p>
                      <a:r>
                        <a:rPr lang="en-GB" sz="8800" b="1" dirty="0" smtClean="0">
                          <a:solidFill>
                            <a:schemeClr val="tx1"/>
                          </a:solidFill>
                          <a:latin typeface="Berlin Sans FB" pitchFamily="34" charset="0"/>
                        </a:rPr>
                        <a:t>  </a:t>
                      </a:r>
                      <a:endParaRPr lang="en-GB" sz="5000" b="1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r>
                        <a:rPr lang="en-GB" sz="8800" b="1" dirty="0" smtClean="0">
                          <a:solidFill>
                            <a:schemeClr val="tx1"/>
                          </a:solidFill>
                          <a:latin typeface="Berlin Sans FB" pitchFamily="34" charset="0"/>
                        </a:rPr>
                        <a:t>sprung</a:t>
                      </a:r>
                      <a:endParaRPr lang="en-GB" sz="8800" b="1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8800" b="1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r>
                        <a:rPr lang="en-GB" sz="8800" b="1" dirty="0" smtClean="0">
                          <a:solidFill>
                            <a:schemeClr val="tx1"/>
                          </a:solidFill>
                          <a:latin typeface="Berlin Sans FB" pitchFamily="34" charset="0"/>
                        </a:rPr>
                        <a:t> swing</a:t>
                      </a:r>
                      <a:endParaRPr lang="en-GB" sz="8800" b="1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Picture 2" descr="http://cartoonpacks.com/wp-content/uploads/2014/04/Papel-de-Parede-angry-birds-azul-353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332656"/>
            <a:ext cx="1187624" cy="1187624"/>
          </a:xfrm>
          <a:prstGeom prst="rect">
            <a:avLst/>
          </a:prstGeom>
          <a:noFill/>
        </p:spPr>
      </p:pic>
      <p:pic>
        <p:nvPicPr>
          <p:cNvPr id="5" name="Picture 4" descr="http://img2.wikia.nocookie.net/__cb20130301135155/angrybirdsfanon/images/1/19/Angry_bird_red_gir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259632" cy="1259632"/>
          </a:xfrm>
          <a:prstGeom prst="rect">
            <a:avLst/>
          </a:prstGeom>
          <a:noFill/>
        </p:spPr>
      </p:pic>
      <p:pic>
        <p:nvPicPr>
          <p:cNvPr id="17412" name="Picture 4" descr="http://img2.wikia.nocookie.net/__cb20130402060402/spongefan/images/e/e0/Angry-Birds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0"/>
            <a:ext cx="2276252" cy="1512426"/>
          </a:xfrm>
          <a:prstGeom prst="rect">
            <a:avLst/>
          </a:prstGeom>
          <a:noFill/>
        </p:spPr>
      </p:pic>
      <p:pic>
        <p:nvPicPr>
          <p:cNvPr id="17414" name="Picture 6" descr="http://bimg2.mlstatic.com/calcomania-angry-birds-stickers_MLM-F-2702589356_0520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12360" y="5373216"/>
            <a:ext cx="1124124" cy="1192831"/>
          </a:xfrm>
          <a:prstGeom prst="rect">
            <a:avLst/>
          </a:prstGeom>
          <a:noFill/>
        </p:spPr>
      </p:pic>
      <p:pic>
        <p:nvPicPr>
          <p:cNvPr id="17416" name="Picture 8" descr="http://bojoujou.com/contents/media/orangebird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550520"/>
            <a:ext cx="1307480" cy="1307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11560" y="908720"/>
          <a:ext cx="7704856" cy="5616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2428"/>
                <a:gridCol w="3852428"/>
              </a:tblGrid>
              <a:tr h="2732729"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r>
                        <a:rPr lang="en-GB" sz="8800" dirty="0" smtClean="0">
                          <a:solidFill>
                            <a:schemeClr val="tx1"/>
                          </a:solidFill>
                          <a:latin typeface="Berlin Sans FB" pitchFamily="34" charset="0"/>
                        </a:rPr>
                        <a:t> strong</a:t>
                      </a:r>
                      <a:endParaRPr lang="en-GB" sz="8800" dirty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800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endParaRPr lang="en-GB" sz="1800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endParaRPr lang="en-GB" sz="1800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endParaRPr lang="en-GB" sz="1800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r>
                        <a:rPr lang="en-GB" sz="8800" dirty="0" smtClean="0">
                          <a:solidFill>
                            <a:schemeClr val="tx1"/>
                          </a:solidFill>
                          <a:latin typeface="Berlin Sans FB" pitchFamily="34" charset="0"/>
                        </a:rPr>
                        <a:t>   king</a:t>
                      </a:r>
                      <a:endParaRPr lang="en-GB" sz="8800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83895">
                <a:tc>
                  <a:txBody>
                    <a:bodyPr/>
                    <a:lstStyle/>
                    <a:p>
                      <a:r>
                        <a:rPr lang="en-GB" sz="8800" b="1" dirty="0" smtClean="0">
                          <a:solidFill>
                            <a:schemeClr val="tx1"/>
                          </a:solidFill>
                          <a:latin typeface="Berlin Sans FB" pitchFamily="34" charset="0"/>
                        </a:rPr>
                        <a:t>  </a:t>
                      </a:r>
                      <a:endParaRPr lang="en-GB" sz="5000" b="1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r>
                        <a:rPr lang="en-GB" sz="8800" b="1" dirty="0" smtClean="0">
                          <a:solidFill>
                            <a:schemeClr val="tx1"/>
                          </a:solidFill>
                          <a:latin typeface="Berlin Sans FB" pitchFamily="34" charset="0"/>
                        </a:rPr>
                        <a:t>  fang</a:t>
                      </a:r>
                      <a:endParaRPr lang="en-GB" sz="8800" b="1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8800" b="1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r>
                        <a:rPr lang="en-GB" sz="8800" b="1" dirty="0" smtClean="0">
                          <a:solidFill>
                            <a:schemeClr val="tx1"/>
                          </a:solidFill>
                          <a:latin typeface="Berlin Sans FB" pitchFamily="34" charset="0"/>
                        </a:rPr>
                        <a:t> wing</a:t>
                      </a:r>
                      <a:endParaRPr lang="en-GB" sz="8800" b="1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Picture 2" descr="http://cartoonpacks.com/wp-content/uploads/2014/04/Papel-de-Parede-angry-birds-azul-353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332656"/>
            <a:ext cx="1187624" cy="1187624"/>
          </a:xfrm>
          <a:prstGeom prst="rect">
            <a:avLst/>
          </a:prstGeom>
          <a:noFill/>
        </p:spPr>
      </p:pic>
      <p:pic>
        <p:nvPicPr>
          <p:cNvPr id="5" name="Picture 4" descr="http://img2.wikia.nocookie.net/__cb20130301135155/angrybirdsfanon/images/1/19/Angry_bird_red_gir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259632" cy="1259632"/>
          </a:xfrm>
          <a:prstGeom prst="rect">
            <a:avLst/>
          </a:prstGeom>
          <a:noFill/>
        </p:spPr>
      </p:pic>
      <p:pic>
        <p:nvPicPr>
          <p:cNvPr id="17412" name="Picture 4" descr="http://img2.wikia.nocookie.net/__cb20130402060402/spongefan/images/e/e0/Angry-Birds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0"/>
            <a:ext cx="2276252" cy="1512426"/>
          </a:xfrm>
          <a:prstGeom prst="rect">
            <a:avLst/>
          </a:prstGeom>
          <a:noFill/>
        </p:spPr>
      </p:pic>
      <p:pic>
        <p:nvPicPr>
          <p:cNvPr id="17414" name="Picture 6" descr="http://bimg2.mlstatic.com/calcomania-angry-birds-stickers_MLM-F-2702589356_0520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96336" y="5301208"/>
            <a:ext cx="1124124" cy="1192831"/>
          </a:xfrm>
          <a:prstGeom prst="rect">
            <a:avLst/>
          </a:prstGeom>
          <a:noFill/>
        </p:spPr>
      </p:pic>
      <p:pic>
        <p:nvPicPr>
          <p:cNvPr id="17416" name="Picture 8" descr="http://bojoujou.com/contents/media/orangebird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301208"/>
            <a:ext cx="1307480" cy="1307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11560" y="908720"/>
          <a:ext cx="7704856" cy="5616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2428"/>
                <a:gridCol w="3852428"/>
              </a:tblGrid>
              <a:tr h="2732729"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r>
                        <a:rPr lang="en-GB" sz="8800" dirty="0" smtClean="0">
                          <a:solidFill>
                            <a:schemeClr val="tx1"/>
                          </a:solidFill>
                          <a:latin typeface="Berlin Sans FB" pitchFamily="34" charset="0"/>
                        </a:rPr>
                        <a:t>  ding</a:t>
                      </a:r>
                      <a:endParaRPr lang="en-GB" sz="8800" dirty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800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endParaRPr lang="en-GB" sz="1800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endParaRPr lang="en-GB" sz="1800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endParaRPr lang="en-GB" sz="1800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r>
                        <a:rPr lang="en-GB" sz="8800" dirty="0" smtClean="0">
                          <a:solidFill>
                            <a:schemeClr val="tx1"/>
                          </a:solidFill>
                          <a:latin typeface="Berlin Sans FB" pitchFamily="34" charset="0"/>
                        </a:rPr>
                        <a:t>  pong</a:t>
                      </a:r>
                      <a:endParaRPr lang="en-GB" sz="8800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83895">
                <a:tc>
                  <a:txBody>
                    <a:bodyPr/>
                    <a:lstStyle/>
                    <a:p>
                      <a:r>
                        <a:rPr lang="en-GB" sz="8800" b="1" dirty="0" smtClean="0">
                          <a:solidFill>
                            <a:schemeClr val="tx1"/>
                          </a:solidFill>
                          <a:latin typeface="Berlin Sans FB" pitchFamily="34" charset="0"/>
                        </a:rPr>
                        <a:t>  </a:t>
                      </a:r>
                      <a:endParaRPr lang="en-GB" sz="5000" b="1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r>
                        <a:rPr lang="en-GB" sz="8800" b="1" dirty="0" smtClean="0">
                          <a:solidFill>
                            <a:schemeClr val="tx1"/>
                          </a:solidFill>
                          <a:latin typeface="Berlin Sans FB" pitchFamily="34" charset="0"/>
                        </a:rPr>
                        <a:t>  bong</a:t>
                      </a:r>
                      <a:endParaRPr lang="en-GB" sz="8800" b="1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8800" b="1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r>
                        <a:rPr lang="en-GB" sz="8800" b="1" dirty="0" smtClean="0">
                          <a:solidFill>
                            <a:schemeClr val="tx1"/>
                          </a:solidFill>
                          <a:latin typeface="Berlin Sans FB" pitchFamily="34" charset="0"/>
                        </a:rPr>
                        <a:t> string</a:t>
                      </a:r>
                      <a:endParaRPr lang="en-GB" sz="8800" b="1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Picture 2" descr="http://cartoonpacks.com/wp-content/uploads/2014/04/Papel-de-Parede-angry-birds-azul-353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332656"/>
            <a:ext cx="1187624" cy="1187624"/>
          </a:xfrm>
          <a:prstGeom prst="rect">
            <a:avLst/>
          </a:prstGeom>
          <a:noFill/>
        </p:spPr>
      </p:pic>
      <p:pic>
        <p:nvPicPr>
          <p:cNvPr id="5" name="Picture 4" descr="http://img2.wikia.nocookie.net/__cb20130301135155/angrybirdsfanon/images/1/19/Angry_bird_red_gir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259632" cy="1259632"/>
          </a:xfrm>
          <a:prstGeom prst="rect">
            <a:avLst/>
          </a:prstGeom>
          <a:noFill/>
        </p:spPr>
      </p:pic>
      <p:pic>
        <p:nvPicPr>
          <p:cNvPr id="17412" name="Picture 4" descr="http://img2.wikia.nocookie.net/__cb20130402060402/spongefan/images/e/e0/Angry-Birds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0"/>
            <a:ext cx="2276252" cy="1512426"/>
          </a:xfrm>
          <a:prstGeom prst="rect">
            <a:avLst/>
          </a:prstGeom>
          <a:noFill/>
        </p:spPr>
      </p:pic>
      <p:pic>
        <p:nvPicPr>
          <p:cNvPr id="17414" name="Picture 6" descr="http://bimg2.mlstatic.com/calcomania-angry-birds-stickers_MLM-F-2702589356_0520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19876" y="5445224"/>
            <a:ext cx="1124124" cy="1192831"/>
          </a:xfrm>
          <a:prstGeom prst="rect">
            <a:avLst/>
          </a:prstGeom>
          <a:noFill/>
        </p:spPr>
      </p:pic>
      <p:pic>
        <p:nvPicPr>
          <p:cNvPr id="17416" name="Picture 8" descr="http://bojoujou.com/contents/media/orangebird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301208"/>
            <a:ext cx="1307480" cy="1307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11560" y="908720"/>
          <a:ext cx="7704856" cy="5616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2428"/>
                <a:gridCol w="3852428"/>
              </a:tblGrid>
              <a:tr h="2732729"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r>
                        <a:rPr lang="en-GB" sz="8800" dirty="0" smtClean="0">
                          <a:solidFill>
                            <a:schemeClr val="tx1"/>
                          </a:solidFill>
                          <a:latin typeface="Berlin Sans FB" pitchFamily="34" charset="0"/>
                        </a:rPr>
                        <a:t>  ping</a:t>
                      </a:r>
                      <a:endParaRPr lang="en-GB" sz="8800" dirty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800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endParaRPr lang="en-GB" sz="1800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endParaRPr lang="en-GB" sz="1800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endParaRPr lang="en-GB" sz="1800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r>
                        <a:rPr lang="en-GB" sz="8800" dirty="0" smtClean="0">
                          <a:solidFill>
                            <a:schemeClr val="tx1"/>
                          </a:solidFill>
                          <a:latin typeface="Berlin Sans FB" pitchFamily="34" charset="0"/>
                        </a:rPr>
                        <a:t>   long</a:t>
                      </a:r>
                      <a:endParaRPr lang="en-GB" sz="8800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83895">
                <a:tc>
                  <a:txBody>
                    <a:bodyPr/>
                    <a:lstStyle/>
                    <a:p>
                      <a:r>
                        <a:rPr lang="en-GB" sz="8800" b="1" dirty="0" smtClean="0">
                          <a:solidFill>
                            <a:schemeClr val="tx1"/>
                          </a:solidFill>
                          <a:latin typeface="Berlin Sans FB" pitchFamily="34" charset="0"/>
                        </a:rPr>
                        <a:t>  </a:t>
                      </a:r>
                      <a:endParaRPr lang="en-GB" sz="5000" b="1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r>
                        <a:rPr lang="en-GB" sz="8800" b="1" dirty="0" smtClean="0">
                          <a:solidFill>
                            <a:schemeClr val="tx1"/>
                          </a:solidFill>
                          <a:latin typeface="Berlin Sans FB" pitchFamily="34" charset="0"/>
                        </a:rPr>
                        <a:t>  gang</a:t>
                      </a:r>
                      <a:endParaRPr lang="en-GB" sz="8800" b="1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8800" b="1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r>
                        <a:rPr lang="en-GB" sz="8800" b="1" dirty="0" smtClean="0">
                          <a:solidFill>
                            <a:schemeClr val="tx1"/>
                          </a:solidFill>
                          <a:latin typeface="Berlin Sans FB" pitchFamily="34" charset="0"/>
                        </a:rPr>
                        <a:t>  dong</a:t>
                      </a:r>
                      <a:endParaRPr lang="en-GB" sz="8800" b="1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Picture 2" descr="http://cartoonpacks.com/wp-content/uploads/2014/04/Papel-de-Parede-angry-birds-azul-353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332656"/>
            <a:ext cx="1187624" cy="1187624"/>
          </a:xfrm>
          <a:prstGeom prst="rect">
            <a:avLst/>
          </a:prstGeom>
          <a:noFill/>
        </p:spPr>
      </p:pic>
      <p:pic>
        <p:nvPicPr>
          <p:cNvPr id="5" name="Picture 4" descr="http://img2.wikia.nocookie.net/__cb20130301135155/angrybirdsfanon/images/1/19/Angry_bird_red_gir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259632" cy="1259632"/>
          </a:xfrm>
          <a:prstGeom prst="rect">
            <a:avLst/>
          </a:prstGeom>
          <a:noFill/>
        </p:spPr>
      </p:pic>
      <p:pic>
        <p:nvPicPr>
          <p:cNvPr id="17412" name="Picture 4" descr="http://img2.wikia.nocookie.net/__cb20130402060402/spongefan/images/e/e0/Angry-Birds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0"/>
            <a:ext cx="2276252" cy="1512426"/>
          </a:xfrm>
          <a:prstGeom prst="rect">
            <a:avLst/>
          </a:prstGeom>
          <a:noFill/>
        </p:spPr>
      </p:pic>
      <p:pic>
        <p:nvPicPr>
          <p:cNvPr id="17414" name="Picture 6" descr="http://bimg2.mlstatic.com/calcomania-angry-birds-stickers_MLM-F-2702589356_0520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96336" y="5301208"/>
            <a:ext cx="1124124" cy="1192831"/>
          </a:xfrm>
          <a:prstGeom prst="rect">
            <a:avLst/>
          </a:prstGeom>
          <a:noFill/>
        </p:spPr>
      </p:pic>
      <p:pic>
        <p:nvPicPr>
          <p:cNvPr id="17416" name="Picture 8" descr="http://bojoujou.com/contents/media/orangebird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301208"/>
            <a:ext cx="1307480" cy="1307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11560" y="908720"/>
          <a:ext cx="7704856" cy="5616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2428"/>
                <a:gridCol w="3852428"/>
              </a:tblGrid>
              <a:tr h="2732729"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r>
                        <a:rPr lang="en-GB" sz="8800" dirty="0" smtClean="0">
                          <a:solidFill>
                            <a:schemeClr val="tx1"/>
                          </a:solidFill>
                          <a:latin typeface="Berlin Sans FB" pitchFamily="34" charset="0"/>
                        </a:rPr>
                        <a:t>  sing</a:t>
                      </a:r>
                      <a:endParaRPr lang="en-GB" sz="8800" dirty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800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endParaRPr lang="en-GB" sz="1800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endParaRPr lang="en-GB" sz="1800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endParaRPr lang="en-GB" sz="1800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r>
                        <a:rPr lang="en-GB" sz="8800" dirty="0" smtClean="0">
                          <a:solidFill>
                            <a:schemeClr val="tx1"/>
                          </a:solidFill>
                          <a:latin typeface="Berlin Sans FB" pitchFamily="34" charset="0"/>
                        </a:rPr>
                        <a:t>   tang</a:t>
                      </a:r>
                      <a:endParaRPr lang="en-GB" sz="8800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83895">
                <a:tc>
                  <a:txBody>
                    <a:bodyPr/>
                    <a:lstStyle/>
                    <a:p>
                      <a:r>
                        <a:rPr lang="en-GB" sz="8800" b="1" dirty="0" smtClean="0">
                          <a:solidFill>
                            <a:schemeClr val="tx1"/>
                          </a:solidFill>
                          <a:latin typeface="Berlin Sans FB" pitchFamily="34" charset="0"/>
                        </a:rPr>
                        <a:t>  </a:t>
                      </a:r>
                      <a:endParaRPr lang="en-GB" sz="5000" b="1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r>
                        <a:rPr lang="en-GB" sz="8800" b="1" dirty="0" smtClean="0">
                          <a:solidFill>
                            <a:schemeClr val="tx1"/>
                          </a:solidFill>
                          <a:latin typeface="Berlin Sans FB" pitchFamily="34" charset="0"/>
                        </a:rPr>
                        <a:t>  rung</a:t>
                      </a:r>
                      <a:endParaRPr lang="en-GB" sz="8800" b="1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8800" b="1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r>
                        <a:rPr lang="en-GB" sz="8800" b="1" dirty="0" smtClean="0">
                          <a:solidFill>
                            <a:schemeClr val="tx1"/>
                          </a:solidFill>
                          <a:latin typeface="Berlin Sans FB" pitchFamily="34" charset="0"/>
                        </a:rPr>
                        <a:t> hung</a:t>
                      </a:r>
                      <a:endParaRPr lang="en-GB" sz="8800" b="1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Picture 2" descr="http://cartoonpacks.com/wp-content/uploads/2014/04/Papel-de-Parede-angry-birds-azul-353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332656"/>
            <a:ext cx="1187624" cy="1187624"/>
          </a:xfrm>
          <a:prstGeom prst="rect">
            <a:avLst/>
          </a:prstGeom>
          <a:noFill/>
        </p:spPr>
      </p:pic>
      <p:pic>
        <p:nvPicPr>
          <p:cNvPr id="5" name="Picture 4" descr="http://img2.wikia.nocookie.net/__cb20130301135155/angrybirdsfanon/images/1/19/Angry_bird_red_gir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259632" cy="1259632"/>
          </a:xfrm>
          <a:prstGeom prst="rect">
            <a:avLst/>
          </a:prstGeom>
          <a:noFill/>
        </p:spPr>
      </p:pic>
      <p:pic>
        <p:nvPicPr>
          <p:cNvPr id="17412" name="Picture 4" descr="http://img2.wikia.nocookie.net/__cb20130402060402/spongefan/images/e/e0/Angry-Birds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0"/>
            <a:ext cx="2276252" cy="1512426"/>
          </a:xfrm>
          <a:prstGeom prst="rect">
            <a:avLst/>
          </a:prstGeom>
          <a:noFill/>
        </p:spPr>
      </p:pic>
      <p:pic>
        <p:nvPicPr>
          <p:cNvPr id="17414" name="Picture 6" descr="http://bimg2.mlstatic.com/calcomania-angry-birds-stickers_MLM-F-2702589356_0520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96336" y="5301208"/>
            <a:ext cx="1124124" cy="1192831"/>
          </a:xfrm>
          <a:prstGeom prst="rect">
            <a:avLst/>
          </a:prstGeom>
          <a:noFill/>
        </p:spPr>
      </p:pic>
      <p:pic>
        <p:nvPicPr>
          <p:cNvPr id="17416" name="Picture 8" descr="http://bojoujou.com/contents/media/orangebird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301208"/>
            <a:ext cx="1307480" cy="1307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11560" y="908720"/>
          <a:ext cx="7704856" cy="5616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2428"/>
                <a:gridCol w="3852428"/>
              </a:tblGrid>
              <a:tr h="2732729"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r>
                        <a:rPr lang="en-GB" sz="8800" dirty="0" smtClean="0">
                          <a:solidFill>
                            <a:schemeClr val="tx1"/>
                          </a:solidFill>
                          <a:latin typeface="Berlin Sans FB" pitchFamily="34" charset="0"/>
                        </a:rPr>
                        <a:t>  sang</a:t>
                      </a:r>
                      <a:endParaRPr lang="en-GB" sz="8800" dirty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800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endParaRPr lang="en-GB" sz="1800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endParaRPr lang="en-GB" sz="1800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endParaRPr lang="en-GB" sz="1800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r>
                        <a:rPr lang="en-GB" sz="8800" dirty="0" smtClean="0">
                          <a:solidFill>
                            <a:schemeClr val="tx1"/>
                          </a:solidFill>
                          <a:latin typeface="Berlin Sans FB" pitchFamily="34" charset="0"/>
                        </a:rPr>
                        <a:t>  thing</a:t>
                      </a:r>
                      <a:endParaRPr lang="en-GB" sz="8800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83895">
                <a:tc>
                  <a:txBody>
                    <a:bodyPr/>
                    <a:lstStyle/>
                    <a:p>
                      <a:r>
                        <a:rPr lang="en-GB" sz="8800" b="1" dirty="0" smtClean="0">
                          <a:solidFill>
                            <a:schemeClr val="tx1"/>
                          </a:solidFill>
                          <a:latin typeface="Berlin Sans FB" pitchFamily="34" charset="0"/>
                        </a:rPr>
                        <a:t>  </a:t>
                      </a:r>
                      <a:endParaRPr lang="en-GB" sz="5000" b="1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r>
                        <a:rPr lang="en-GB" sz="8800" b="1" dirty="0" smtClean="0">
                          <a:solidFill>
                            <a:schemeClr val="tx1"/>
                          </a:solidFill>
                          <a:latin typeface="Berlin Sans FB" pitchFamily="34" charset="0"/>
                        </a:rPr>
                        <a:t> angry</a:t>
                      </a:r>
                      <a:endParaRPr lang="en-GB" sz="8800" b="1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8800" b="1" dirty="0" smtClean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  <a:p>
                      <a:r>
                        <a:rPr lang="en-GB" sz="8800" b="1" dirty="0" smtClean="0">
                          <a:solidFill>
                            <a:schemeClr val="tx1"/>
                          </a:solidFill>
                          <a:latin typeface="Berlin Sans FB" pitchFamily="34" charset="0"/>
                        </a:rPr>
                        <a:t> spring</a:t>
                      </a:r>
                      <a:endParaRPr lang="en-GB" sz="8800" b="1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Picture 2" descr="http://cartoonpacks.com/wp-content/uploads/2014/04/Papel-de-Parede-angry-birds-azul-353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332656"/>
            <a:ext cx="1187624" cy="1187624"/>
          </a:xfrm>
          <a:prstGeom prst="rect">
            <a:avLst/>
          </a:prstGeom>
          <a:noFill/>
        </p:spPr>
      </p:pic>
      <p:pic>
        <p:nvPicPr>
          <p:cNvPr id="5" name="Picture 4" descr="http://img2.wikia.nocookie.net/__cb20130301135155/angrybirdsfanon/images/1/19/Angry_bird_red_gir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1259632" cy="1259632"/>
          </a:xfrm>
          <a:prstGeom prst="rect">
            <a:avLst/>
          </a:prstGeom>
          <a:noFill/>
        </p:spPr>
      </p:pic>
      <p:pic>
        <p:nvPicPr>
          <p:cNvPr id="17412" name="Picture 4" descr="http://img2.wikia.nocookie.net/__cb20130402060402/spongefan/images/e/e0/Angry-Birds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0"/>
            <a:ext cx="2276252" cy="1512426"/>
          </a:xfrm>
          <a:prstGeom prst="rect">
            <a:avLst/>
          </a:prstGeom>
          <a:noFill/>
        </p:spPr>
      </p:pic>
      <p:pic>
        <p:nvPicPr>
          <p:cNvPr id="17414" name="Picture 6" descr="http://bimg2.mlstatic.com/calcomania-angry-birds-stickers_MLM-F-2702589356_0520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19876" y="5665169"/>
            <a:ext cx="1124124" cy="1192831"/>
          </a:xfrm>
          <a:prstGeom prst="rect">
            <a:avLst/>
          </a:prstGeom>
          <a:noFill/>
        </p:spPr>
      </p:pic>
      <p:pic>
        <p:nvPicPr>
          <p:cNvPr id="17416" name="Picture 8" descr="http://bojoujou.com/contents/media/orangebird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301208"/>
            <a:ext cx="1307480" cy="1307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81</Words>
  <Application>Microsoft Office PowerPoint</Application>
  <PresentationFormat>On-screen Show (4:3)</PresentationFormat>
  <Paragraphs>103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Jeni</dc:creator>
  <cp:lastModifiedBy>Jeni</cp:lastModifiedBy>
  <cp:revision>2</cp:revision>
  <dcterms:created xsi:type="dcterms:W3CDTF">2014-04-27T08:15:27Z</dcterms:created>
  <dcterms:modified xsi:type="dcterms:W3CDTF">2014-04-27T11:44:45Z</dcterms:modified>
</cp:coreProperties>
</file>