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0" r:id="rId8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980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23D85-1EEC-4B0F-BB9A-F975A51ED7E9}" type="datetimeFigureOut">
              <a:rPr lang="en-GB" smtClean="0"/>
              <a:pPr/>
              <a:t>09/08/2015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E0C55-9205-4A2A-83A1-7E20170462B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656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92696" y="971600"/>
            <a:ext cx="21884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she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789040" y="971600"/>
            <a:ext cx="21884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she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656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92696" y="3923928"/>
            <a:ext cx="18197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we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789040" y="3923928"/>
            <a:ext cx="18197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we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664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80728" y="6732240"/>
            <a:ext cx="14366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be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1008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4077072" y="6732240"/>
            <a:ext cx="14366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be</a:t>
            </a:r>
            <a:endParaRPr lang="en-GB" sz="8000" b="1" dirty="0">
              <a:latin typeface="XCCW Joined 22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656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92696" y="971600"/>
            <a:ext cx="1741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me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789040" y="971600"/>
            <a:ext cx="17411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me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656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412776" y="3923928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I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581128" y="3923928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I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664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80728" y="6732240"/>
            <a:ext cx="18918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the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1008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4077072" y="6732240"/>
            <a:ext cx="18918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the</a:t>
            </a:r>
            <a:endParaRPr lang="en-GB" sz="8000" b="1" dirty="0">
              <a:latin typeface="XCCW Joined 22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656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92696" y="971600"/>
            <a:ext cx="16914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no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789040" y="971600"/>
            <a:ext cx="16914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no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656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52736" y="3851920"/>
            <a:ext cx="17347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go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077072" y="3923928"/>
            <a:ext cx="17347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go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664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80728" y="6732240"/>
            <a:ext cx="12939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in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1008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4077072" y="6732240"/>
            <a:ext cx="12939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in</a:t>
            </a:r>
            <a:endParaRPr lang="en-GB" sz="8000" b="1" dirty="0">
              <a:latin typeface="XCCW Joined 22a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656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92696" y="971600"/>
            <a:ext cx="13676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at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789040" y="971600"/>
            <a:ext cx="13676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at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656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64704" y="3851920"/>
            <a:ext cx="20265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are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789040" y="3923928"/>
            <a:ext cx="20265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are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664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80728" y="6732240"/>
            <a:ext cx="1960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my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1008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4077072" y="6732240"/>
            <a:ext cx="1960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my</a:t>
            </a:r>
            <a:endParaRPr lang="en-GB" sz="8000" b="1" dirty="0">
              <a:latin typeface="XCCW Joined 22a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656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052736" y="971600"/>
            <a:ext cx="14863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he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4005064" y="971600"/>
            <a:ext cx="14863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he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656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64704" y="3851920"/>
            <a:ext cx="19479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see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789040" y="3923928"/>
            <a:ext cx="19479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see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664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620688" y="6732240"/>
            <a:ext cx="24272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this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1008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645024" y="6732240"/>
            <a:ext cx="24272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this</a:t>
            </a:r>
            <a:endParaRPr lang="en-GB" sz="8000" b="1" dirty="0">
              <a:latin typeface="XCCW Joined 22a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656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899592"/>
            <a:ext cx="23455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him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717032" y="899592"/>
            <a:ext cx="23455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him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656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64704" y="3851920"/>
            <a:ext cx="2454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you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789040" y="3923928"/>
            <a:ext cx="24545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you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664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620688" y="6732240"/>
            <a:ext cx="26372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then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1008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645024" y="6732240"/>
            <a:ext cx="26372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then</a:t>
            </a:r>
            <a:endParaRPr lang="en-GB" sz="8000" b="1" dirty="0">
              <a:latin typeface="XCCW Joined 22a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656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908720" y="1043608"/>
            <a:ext cx="13516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>
                <a:latin typeface="XCCW Joined 22a" pitchFamily="66" charset="0"/>
              </a:rPr>
              <a:t>t</a:t>
            </a:r>
            <a:r>
              <a:rPr lang="en-GB" sz="8000" b="1" dirty="0" smtClean="0">
                <a:latin typeface="XCCW Joined 22a" pitchFamily="66" charset="0"/>
              </a:rPr>
              <a:t>o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32352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4149080" y="971600"/>
            <a:ext cx="13516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>
                <a:latin typeface="XCCW Joined 22a" pitchFamily="66" charset="0"/>
              </a:rPr>
              <a:t>t</a:t>
            </a:r>
            <a:r>
              <a:rPr lang="en-GB" sz="8000" b="1" dirty="0" smtClean="0">
                <a:latin typeface="XCCW Joined 22a" pitchFamily="66" charset="0"/>
              </a:rPr>
              <a:t>o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656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04664" y="3851920"/>
            <a:ext cx="27687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was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3275856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501008" y="3923928"/>
            <a:ext cx="27687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latin typeface="XCCW Joined 22a" pitchFamily="66" charset="0"/>
              </a:rPr>
              <a:t>was</a:t>
            </a:r>
            <a:endParaRPr lang="en-GB" sz="8000" b="1" dirty="0">
              <a:latin typeface="XCCW Joined 22a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664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76672" y="6660232"/>
            <a:ext cx="264367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0" b="1" dirty="0" smtClean="0">
                <a:latin typeface="XCCW Joined 22a" pitchFamily="66" charset="0"/>
              </a:rPr>
              <a:t>mum</a:t>
            </a:r>
            <a:endParaRPr lang="en-GB" sz="7000" b="1" dirty="0">
              <a:latin typeface="XCCW Joined 22a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1008" y="6084168"/>
            <a:ext cx="2880320" cy="25922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573016" y="6588224"/>
            <a:ext cx="264367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0" b="1" dirty="0" smtClean="0">
                <a:latin typeface="XCCW Joined 22a" pitchFamily="66" charset="0"/>
              </a:rPr>
              <a:t>mum</a:t>
            </a:r>
            <a:endParaRPr lang="en-GB" sz="7000" b="1" dirty="0">
              <a:latin typeface="XCCW Joined 22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42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Jeni</dc:creator>
  <cp:lastModifiedBy>Elizabeth</cp:lastModifiedBy>
  <cp:revision>1</cp:revision>
  <dcterms:created xsi:type="dcterms:W3CDTF">2015-02-28T11:18:59Z</dcterms:created>
  <dcterms:modified xsi:type="dcterms:W3CDTF">2015-08-09T09:27:51Z</dcterms:modified>
</cp:coreProperties>
</file>