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292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CEE24-6942-47A5-BAD9-DEFC18742700}" type="datetimeFigureOut">
              <a:rPr lang="en-GB" smtClean="0"/>
              <a:t>23/04/2014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690E4-5ACE-43C9-A532-82E94A23C52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CEE24-6942-47A5-BAD9-DEFC18742700}" type="datetimeFigureOut">
              <a:rPr lang="en-GB" smtClean="0"/>
              <a:t>23/04/2014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690E4-5ACE-43C9-A532-82E94A23C52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CEE24-6942-47A5-BAD9-DEFC18742700}" type="datetimeFigureOut">
              <a:rPr lang="en-GB" smtClean="0"/>
              <a:t>23/04/2014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690E4-5ACE-43C9-A532-82E94A23C52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CEE24-6942-47A5-BAD9-DEFC18742700}" type="datetimeFigureOut">
              <a:rPr lang="en-GB" smtClean="0"/>
              <a:t>23/04/2014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690E4-5ACE-43C9-A532-82E94A23C52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CEE24-6942-47A5-BAD9-DEFC18742700}" type="datetimeFigureOut">
              <a:rPr lang="en-GB" smtClean="0"/>
              <a:t>23/04/2014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690E4-5ACE-43C9-A532-82E94A23C52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CEE24-6942-47A5-BAD9-DEFC18742700}" type="datetimeFigureOut">
              <a:rPr lang="en-GB" smtClean="0"/>
              <a:t>23/04/2014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690E4-5ACE-43C9-A532-82E94A23C52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CEE24-6942-47A5-BAD9-DEFC18742700}" type="datetimeFigureOut">
              <a:rPr lang="en-GB" smtClean="0"/>
              <a:t>23/04/2014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690E4-5ACE-43C9-A532-82E94A23C52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CEE24-6942-47A5-BAD9-DEFC18742700}" type="datetimeFigureOut">
              <a:rPr lang="en-GB" smtClean="0"/>
              <a:t>23/04/2014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690E4-5ACE-43C9-A532-82E94A23C52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CEE24-6942-47A5-BAD9-DEFC18742700}" type="datetimeFigureOut">
              <a:rPr lang="en-GB" smtClean="0"/>
              <a:t>23/04/2014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690E4-5ACE-43C9-A532-82E94A23C52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CEE24-6942-47A5-BAD9-DEFC18742700}" type="datetimeFigureOut">
              <a:rPr lang="en-GB" smtClean="0"/>
              <a:t>23/04/2014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690E4-5ACE-43C9-A532-82E94A23C52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CEE24-6942-47A5-BAD9-DEFC18742700}" type="datetimeFigureOut">
              <a:rPr lang="en-GB" smtClean="0"/>
              <a:t>23/04/2014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690E4-5ACE-43C9-A532-82E94A23C52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CEE24-6942-47A5-BAD9-DEFC18742700}" type="datetimeFigureOut">
              <a:rPr lang="en-GB" smtClean="0"/>
              <a:t>23/04/2014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690E4-5ACE-43C9-A532-82E94A23C52A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8680" y="539552"/>
            <a:ext cx="5544616" cy="3384376"/>
          </a:xfrm>
          <a:prstGeom prst="roundRect">
            <a:avLst/>
          </a:prstGeom>
          <a:noFill/>
          <a:ln w="254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124744" y="1691680"/>
            <a:ext cx="46378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200" b="1" dirty="0" smtClean="0">
                <a:latin typeface="Comic Sans MS" pitchFamily="66" charset="0"/>
              </a:rPr>
              <a:t>__  9  10</a:t>
            </a:r>
            <a:endParaRPr lang="en-GB" sz="7200" b="1" dirty="0">
              <a:latin typeface="Comic Sans MS" pitchFamily="66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76672" y="4644008"/>
            <a:ext cx="5544616" cy="3384376"/>
          </a:xfrm>
          <a:prstGeom prst="roundRect">
            <a:avLst/>
          </a:prstGeom>
          <a:noFill/>
          <a:ln w="254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1052736" y="5796136"/>
            <a:ext cx="48013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200" b="1" dirty="0" smtClean="0">
                <a:latin typeface="Comic Sans MS" pitchFamily="66" charset="0"/>
              </a:rPr>
              <a:t>__  19 20</a:t>
            </a:r>
            <a:endParaRPr lang="en-GB" sz="7200" b="1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8680" y="539552"/>
            <a:ext cx="5544616" cy="3384376"/>
          </a:xfrm>
          <a:prstGeom prst="roundRect">
            <a:avLst/>
          </a:prstGeom>
          <a:noFill/>
          <a:ln w="254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124744" y="1691680"/>
            <a:ext cx="48013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200" b="1" dirty="0" smtClean="0">
                <a:latin typeface="Comic Sans MS" pitchFamily="66" charset="0"/>
              </a:rPr>
              <a:t>12 </a:t>
            </a:r>
            <a:r>
              <a:rPr lang="en-GB" sz="7200" b="1" dirty="0" smtClean="0">
                <a:latin typeface="Comic Sans MS" pitchFamily="66" charset="0"/>
              </a:rPr>
              <a:t>__</a:t>
            </a:r>
            <a:r>
              <a:rPr lang="en-GB" sz="7200" b="1" dirty="0" smtClean="0">
                <a:latin typeface="Comic Sans MS" pitchFamily="66" charset="0"/>
              </a:rPr>
              <a:t>  14</a:t>
            </a:r>
            <a:endParaRPr lang="en-GB" sz="7200" b="1" dirty="0">
              <a:latin typeface="Comic Sans MS" pitchFamily="66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76672" y="4644008"/>
            <a:ext cx="5544616" cy="3384376"/>
          </a:xfrm>
          <a:prstGeom prst="roundRect">
            <a:avLst/>
          </a:prstGeom>
          <a:noFill/>
          <a:ln w="254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1052736" y="5796136"/>
            <a:ext cx="4474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200" b="1" dirty="0" smtClean="0">
                <a:latin typeface="Comic Sans MS" pitchFamily="66" charset="0"/>
              </a:rPr>
              <a:t>7   __  9</a:t>
            </a:r>
            <a:endParaRPr lang="en-GB" sz="7200" b="1" dirty="0"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42703" y="4387334"/>
            <a:ext cx="572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latin typeface="Comic Sans MS" pitchFamily="66" charset="0"/>
              </a:rPr>
              <a:t>__ </a:t>
            </a: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8680" y="539552"/>
            <a:ext cx="5544616" cy="3384376"/>
          </a:xfrm>
          <a:prstGeom prst="roundRect">
            <a:avLst/>
          </a:prstGeom>
          <a:noFill/>
          <a:ln w="254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124744" y="1691680"/>
            <a:ext cx="48301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200" b="1" dirty="0" smtClean="0">
                <a:latin typeface="Comic Sans MS" pitchFamily="66" charset="0"/>
              </a:rPr>
              <a:t>16 </a:t>
            </a:r>
            <a:r>
              <a:rPr lang="en-GB" sz="7200" b="1" dirty="0" smtClean="0">
                <a:latin typeface="Comic Sans MS" pitchFamily="66" charset="0"/>
              </a:rPr>
              <a:t>__</a:t>
            </a:r>
            <a:r>
              <a:rPr lang="en-GB" sz="7200" b="1" dirty="0" smtClean="0">
                <a:latin typeface="Comic Sans MS" pitchFamily="66" charset="0"/>
              </a:rPr>
              <a:t>  __</a:t>
            </a:r>
            <a:endParaRPr lang="en-GB" sz="7200" b="1" dirty="0">
              <a:latin typeface="Comic Sans MS" pitchFamily="66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76672" y="4644008"/>
            <a:ext cx="5544616" cy="3384376"/>
          </a:xfrm>
          <a:prstGeom prst="roundRect">
            <a:avLst/>
          </a:prstGeom>
          <a:noFill/>
          <a:ln w="254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1052736" y="5796136"/>
            <a:ext cx="48013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200" b="1" dirty="0" smtClean="0">
                <a:latin typeface="Comic Sans MS" pitchFamily="66" charset="0"/>
              </a:rPr>
              <a:t>15  16 __</a:t>
            </a:r>
            <a:endParaRPr lang="en-GB" sz="7200" b="1" dirty="0"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42703" y="4387334"/>
            <a:ext cx="572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latin typeface="Comic Sans MS" pitchFamily="66" charset="0"/>
              </a:rPr>
              <a:t>__ 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8680" y="539552"/>
            <a:ext cx="5544616" cy="3384376"/>
          </a:xfrm>
          <a:prstGeom prst="roundRect">
            <a:avLst/>
          </a:prstGeom>
          <a:noFill/>
          <a:ln w="254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124744" y="1691680"/>
            <a:ext cx="42370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200" b="1" dirty="0" smtClean="0">
                <a:latin typeface="Comic Sans MS" pitchFamily="66" charset="0"/>
              </a:rPr>
              <a:t>8 </a:t>
            </a:r>
            <a:r>
              <a:rPr lang="en-GB" sz="7200" b="1" dirty="0" smtClean="0">
                <a:latin typeface="Comic Sans MS" pitchFamily="66" charset="0"/>
              </a:rPr>
              <a:t>__</a:t>
            </a:r>
            <a:r>
              <a:rPr lang="en-GB" sz="7200" b="1" dirty="0" smtClean="0">
                <a:latin typeface="Comic Sans MS" pitchFamily="66" charset="0"/>
              </a:rPr>
              <a:t>  10</a:t>
            </a:r>
            <a:endParaRPr lang="en-GB" sz="7200" b="1" dirty="0">
              <a:latin typeface="Comic Sans MS" pitchFamily="66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76672" y="4644008"/>
            <a:ext cx="5544616" cy="3384376"/>
          </a:xfrm>
          <a:prstGeom prst="roundRect">
            <a:avLst/>
          </a:prstGeom>
          <a:noFill/>
          <a:ln w="254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1052736" y="5796136"/>
            <a:ext cx="48013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200" b="1" dirty="0" smtClean="0">
                <a:latin typeface="Comic Sans MS" pitchFamily="66" charset="0"/>
              </a:rPr>
              <a:t>25  __ 27</a:t>
            </a:r>
            <a:endParaRPr lang="en-GB" sz="7200" b="1" dirty="0"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42703" y="4387334"/>
            <a:ext cx="572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latin typeface="Comic Sans MS" pitchFamily="66" charset="0"/>
              </a:rPr>
              <a:t>__ 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8680" y="539552"/>
            <a:ext cx="5544616" cy="3384376"/>
          </a:xfrm>
          <a:prstGeom prst="roundRect">
            <a:avLst/>
          </a:prstGeom>
          <a:noFill/>
          <a:ln w="254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124744" y="1691680"/>
            <a:ext cx="40735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200" b="1" dirty="0" smtClean="0">
                <a:latin typeface="Comic Sans MS" pitchFamily="66" charset="0"/>
              </a:rPr>
              <a:t>3   </a:t>
            </a:r>
            <a:r>
              <a:rPr lang="en-GB" sz="7200" b="1" dirty="0" smtClean="0">
                <a:latin typeface="Comic Sans MS" pitchFamily="66" charset="0"/>
              </a:rPr>
              <a:t>4 __</a:t>
            </a:r>
            <a:endParaRPr lang="en-GB" sz="7200" b="1" dirty="0">
              <a:latin typeface="Comic Sans MS" pitchFamily="66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76672" y="4644008"/>
            <a:ext cx="5544616" cy="3384376"/>
          </a:xfrm>
          <a:prstGeom prst="roundRect">
            <a:avLst/>
          </a:prstGeom>
          <a:noFill/>
          <a:ln w="254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1052736" y="5796136"/>
            <a:ext cx="4474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200" b="1" dirty="0" smtClean="0">
                <a:latin typeface="Comic Sans MS" pitchFamily="66" charset="0"/>
              </a:rPr>
              <a:t>1   __  3</a:t>
            </a:r>
            <a:endParaRPr lang="en-GB" sz="7200" b="1" dirty="0"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42703" y="4387334"/>
            <a:ext cx="572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latin typeface="Comic Sans MS" pitchFamily="66" charset="0"/>
              </a:rPr>
              <a:t>__ </a:t>
            </a:r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8680" y="539552"/>
            <a:ext cx="5544616" cy="3384376"/>
          </a:xfrm>
          <a:prstGeom prst="roundRect">
            <a:avLst/>
          </a:prstGeom>
          <a:noFill/>
          <a:ln w="254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124744" y="1691680"/>
            <a:ext cx="48013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200" b="1" dirty="0" smtClean="0">
                <a:latin typeface="Comic Sans MS" pitchFamily="66" charset="0"/>
              </a:rPr>
              <a:t>14  15 </a:t>
            </a:r>
            <a:r>
              <a:rPr lang="en-GB" sz="7200" b="1" dirty="0" smtClean="0">
                <a:latin typeface="Comic Sans MS" pitchFamily="66" charset="0"/>
              </a:rPr>
              <a:t>__</a:t>
            </a:r>
            <a:endParaRPr lang="en-GB" sz="7200" b="1" dirty="0">
              <a:latin typeface="Comic Sans MS" pitchFamily="66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76672" y="4644008"/>
            <a:ext cx="5544616" cy="3384376"/>
          </a:xfrm>
          <a:prstGeom prst="roundRect">
            <a:avLst/>
          </a:prstGeom>
          <a:noFill/>
          <a:ln w="254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1052736" y="5796136"/>
            <a:ext cx="48013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200" b="1" dirty="0" smtClean="0">
                <a:latin typeface="Comic Sans MS" pitchFamily="66" charset="0"/>
              </a:rPr>
              <a:t>35  __ 37</a:t>
            </a:r>
            <a:endParaRPr lang="en-GB" sz="7200" b="1" dirty="0"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42703" y="4387334"/>
            <a:ext cx="572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latin typeface="Comic Sans MS" pitchFamily="66" charset="0"/>
              </a:rPr>
              <a:t>__ </a:t>
            </a: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8680" y="539552"/>
            <a:ext cx="5544616" cy="3384376"/>
          </a:xfrm>
          <a:prstGeom prst="roundRect">
            <a:avLst/>
          </a:prstGeom>
          <a:noFill/>
          <a:ln w="254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124744" y="1691680"/>
            <a:ext cx="48013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200" b="1" dirty="0" smtClean="0">
                <a:latin typeface="Comic Sans MS" pitchFamily="66" charset="0"/>
              </a:rPr>
              <a:t>14  15 </a:t>
            </a:r>
            <a:r>
              <a:rPr lang="en-GB" sz="7200" b="1" dirty="0" smtClean="0">
                <a:latin typeface="Comic Sans MS" pitchFamily="66" charset="0"/>
              </a:rPr>
              <a:t>__</a:t>
            </a:r>
            <a:endParaRPr lang="en-GB" sz="7200" b="1" dirty="0">
              <a:latin typeface="Comic Sans MS" pitchFamily="66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76672" y="4644008"/>
            <a:ext cx="5544616" cy="3384376"/>
          </a:xfrm>
          <a:prstGeom prst="roundRect">
            <a:avLst/>
          </a:prstGeom>
          <a:noFill/>
          <a:ln w="254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1052736" y="5796136"/>
            <a:ext cx="48013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200" b="1" dirty="0" smtClean="0">
                <a:latin typeface="Comic Sans MS" pitchFamily="66" charset="0"/>
              </a:rPr>
              <a:t>38  __ 40</a:t>
            </a:r>
            <a:endParaRPr lang="en-GB" sz="7200" b="1" dirty="0"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42703" y="4387334"/>
            <a:ext cx="572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latin typeface="Comic Sans MS" pitchFamily="66" charset="0"/>
              </a:rPr>
              <a:t>__ </a:t>
            </a: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6712" y="467544"/>
            <a:ext cx="2520280" cy="7848872"/>
          </a:xfrm>
          <a:prstGeom prst="rect">
            <a:avLst/>
          </a:prstGeom>
          <a:noFill/>
          <a:ln w="254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3933056" y="467544"/>
            <a:ext cx="2520280" cy="7848872"/>
          </a:xfrm>
          <a:prstGeom prst="rect">
            <a:avLst/>
          </a:prstGeom>
          <a:noFill/>
          <a:ln w="254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/>
          <p:cNvCxnSpPr/>
          <p:nvPr/>
        </p:nvCxnSpPr>
        <p:spPr>
          <a:xfrm>
            <a:off x="908720" y="2555776"/>
            <a:ext cx="2520280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836712" y="4499992"/>
            <a:ext cx="2520280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36712" y="6372200"/>
            <a:ext cx="2520280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933056" y="2555776"/>
            <a:ext cx="2520280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861048" y="4499992"/>
            <a:ext cx="2520280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861048" y="6444208"/>
            <a:ext cx="2520280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 rot="16200000">
            <a:off x="1699072" y="6661968"/>
            <a:ext cx="87395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800" b="1" dirty="0" smtClean="0">
                <a:latin typeface="Comic Sans MS" pitchFamily="66" charset="0"/>
              </a:rPr>
              <a:t>8</a:t>
            </a:r>
            <a:endParaRPr lang="en-GB" sz="8800" b="1" dirty="0">
              <a:latin typeface="Comic Sans MS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16200000">
            <a:off x="1426436" y="757311"/>
            <a:ext cx="156324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800" b="1" dirty="0" smtClean="0">
                <a:latin typeface="Comic Sans MS" pitchFamily="66" charset="0"/>
              </a:rPr>
              <a:t>10</a:t>
            </a:r>
            <a:endParaRPr lang="en-GB" sz="8800" b="1" dirty="0"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4378764" y="4717753"/>
            <a:ext cx="156324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800" b="1" dirty="0" smtClean="0">
                <a:latin typeface="Comic Sans MS" pitchFamily="66" charset="0"/>
              </a:rPr>
              <a:t>12</a:t>
            </a:r>
            <a:endParaRPr lang="en-GB" sz="8800" b="1" dirty="0"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16200000">
            <a:off x="4378764" y="829320"/>
            <a:ext cx="156324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800" b="1" dirty="0" smtClean="0">
                <a:latin typeface="Comic Sans MS" pitchFamily="66" charset="0"/>
              </a:rPr>
              <a:t>14</a:t>
            </a:r>
            <a:endParaRPr lang="en-GB" sz="8800" b="1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6712" y="467544"/>
            <a:ext cx="2520280" cy="7848872"/>
          </a:xfrm>
          <a:prstGeom prst="rect">
            <a:avLst/>
          </a:prstGeom>
          <a:noFill/>
          <a:ln w="254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3933056" y="467544"/>
            <a:ext cx="2520280" cy="7848872"/>
          </a:xfrm>
          <a:prstGeom prst="rect">
            <a:avLst/>
          </a:prstGeom>
          <a:noFill/>
          <a:ln w="254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/>
          <p:cNvCxnSpPr/>
          <p:nvPr/>
        </p:nvCxnSpPr>
        <p:spPr>
          <a:xfrm>
            <a:off x="908720" y="2555776"/>
            <a:ext cx="2520280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836712" y="4499992"/>
            <a:ext cx="2520280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36712" y="6372200"/>
            <a:ext cx="2520280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933056" y="2555776"/>
            <a:ext cx="2520280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861048" y="4499992"/>
            <a:ext cx="2520280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861048" y="6444208"/>
            <a:ext cx="2520280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 rot="16200000">
            <a:off x="1699072" y="6661968"/>
            <a:ext cx="87395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800" b="1" dirty="0" smtClean="0">
                <a:latin typeface="Comic Sans MS" pitchFamily="66" charset="0"/>
              </a:rPr>
              <a:t>2</a:t>
            </a:r>
            <a:endParaRPr lang="en-GB" sz="8800" b="1" dirty="0">
              <a:latin typeface="Comic Sans MS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16200000">
            <a:off x="1771081" y="757311"/>
            <a:ext cx="87395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800" b="1" dirty="0" smtClean="0">
                <a:latin typeface="Comic Sans MS" pitchFamily="66" charset="0"/>
              </a:rPr>
              <a:t>5</a:t>
            </a:r>
            <a:endParaRPr lang="en-GB" sz="8800" b="1" dirty="0"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4378764" y="4717753"/>
            <a:ext cx="156324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800" b="1" dirty="0" smtClean="0">
                <a:latin typeface="Comic Sans MS" pitchFamily="66" charset="0"/>
              </a:rPr>
              <a:t>22</a:t>
            </a:r>
            <a:endParaRPr lang="en-GB" sz="8800" b="1" dirty="0"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16200000">
            <a:off x="4378764" y="829320"/>
            <a:ext cx="156324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800" b="1" dirty="0" smtClean="0">
                <a:latin typeface="Comic Sans MS" pitchFamily="66" charset="0"/>
              </a:rPr>
              <a:t>24</a:t>
            </a:r>
            <a:endParaRPr lang="en-GB" sz="8800" b="1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6712" y="467544"/>
            <a:ext cx="2520280" cy="7848872"/>
          </a:xfrm>
          <a:prstGeom prst="rect">
            <a:avLst/>
          </a:prstGeom>
          <a:noFill/>
          <a:ln w="254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3933056" y="467544"/>
            <a:ext cx="2520280" cy="7848872"/>
          </a:xfrm>
          <a:prstGeom prst="rect">
            <a:avLst/>
          </a:prstGeom>
          <a:noFill/>
          <a:ln w="254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/>
          <p:cNvCxnSpPr/>
          <p:nvPr/>
        </p:nvCxnSpPr>
        <p:spPr>
          <a:xfrm>
            <a:off x="908720" y="2555776"/>
            <a:ext cx="2520280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836712" y="4499992"/>
            <a:ext cx="2520280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36712" y="6372200"/>
            <a:ext cx="2520280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933056" y="2555776"/>
            <a:ext cx="2520280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861048" y="4499992"/>
            <a:ext cx="2520280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861048" y="6444208"/>
            <a:ext cx="2520280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 rot="16200000">
            <a:off x="1354427" y="6661968"/>
            <a:ext cx="156324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800" b="1" dirty="0" smtClean="0">
                <a:latin typeface="Comic Sans MS" pitchFamily="66" charset="0"/>
              </a:rPr>
              <a:t>18</a:t>
            </a:r>
            <a:endParaRPr lang="en-GB" sz="8800" b="1" dirty="0">
              <a:latin typeface="Comic Sans MS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16200000">
            <a:off x="1426436" y="757311"/>
            <a:ext cx="156324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800" b="1" dirty="0" smtClean="0">
                <a:latin typeface="Comic Sans MS" pitchFamily="66" charset="0"/>
              </a:rPr>
              <a:t>21</a:t>
            </a:r>
            <a:endParaRPr lang="en-GB" sz="8800" b="1" dirty="0"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4378764" y="4717753"/>
            <a:ext cx="156324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800" b="1" dirty="0" smtClean="0">
                <a:latin typeface="Comic Sans MS" pitchFamily="66" charset="0"/>
              </a:rPr>
              <a:t>17</a:t>
            </a:r>
            <a:endParaRPr lang="en-GB" sz="8800" b="1" dirty="0"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16200000">
            <a:off x="4378764" y="829320"/>
            <a:ext cx="156324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800" b="1" dirty="0" smtClean="0">
                <a:latin typeface="Comic Sans MS" pitchFamily="66" charset="0"/>
              </a:rPr>
              <a:t>19</a:t>
            </a:r>
            <a:endParaRPr lang="en-GB" sz="8800" b="1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6712" y="467544"/>
            <a:ext cx="2520280" cy="7848872"/>
          </a:xfrm>
          <a:prstGeom prst="rect">
            <a:avLst/>
          </a:prstGeom>
          <a:noFill/>
          <a:ln w="254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3933056" y="467544"/>
            <a:ext cx="2520280" cy="7848872"/>
          </a:xfrm>
          <a:prstGeom prst="rect">
            <a:avLst/>
          </a:prstGeom>
          <a:noFill/>
          <a:ln w="254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/>
          <p:cNvCxnSpPr/>
          <p:nvPr/>
        </p:nvCxnSpPr>
        <p:spPr>
          <a:xfrm>
            <a:off x="908720" y="2555776"/>
            <a:ext cx="2520280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836712" y="4499992"/>
            <a:ext cx="2520280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36712" y="6372200"/>
            <a:ext cx="2520280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933056" y="2555776"/>
            <a:ext cx="2520280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861048" y="4499992"/>
            <a:ext cx="2520280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861048" y="6444208"/>
            <a:ext cx="2520280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 rot="16200000">
            <a:off x="1699072" y="6661968"/>
            <a:ext cx="87395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800" b="1" dirty="0">
                <a:latin typeface="Comic Sans MS" pitchFamily="66" charset="0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 rot="16200000">
            <a:off x="4378764" y="4717753"/>
            <a:ext cx="156324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800" b="1" dirty="0" smtClean="0">
                <a:latin typeface="Comic Sans MS" pitchFamily="66" charset="0"/>
              </a:rPr>
              <a:t>17</a:t>
            </a:r>
            <a:endParaRPr lang="en-GB" sz="8800" b="1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6712" y="467544"/>
            <a:ext cx="2520280" cy="7848872"/>
          </a:xfrm>
          <a:prstGeom prst="rect">
            <a:avLst/>
          </a:prstGeom>
          <a:noFill/>
          <a:ln w="254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3933056" y="467544"/>
            <a:ext cx="2520280" cy="7848872"/>
          </a:xfrm>
          <a:prstGeom prst="rect">
            <a:avLst/>
          </a:prstGeom>
          <a:noFill/>
          <a:ln w="254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/>
          <p:cNvCxnSpPr/>
          <p:nvPr/>
        </p:nvCxnSpPr>
        <p:spPr>
          <a:xfrm>
            <a:off x="908720" y="2555776"/>
            <a:ext cx="2520280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836712" y="4499992"/>
            <a:ext cx="2520280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36712" y="6372200"/>
            <a:ext cx="2520280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933056" y="2555776"/>
            <a:ext cx="2520280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861048" y="4499992"/>
            <a:ext cx="2520280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861048" y="6444208"/>
            <a:ext cx="2520280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 rot="16200000">
            <a:off x="1354427" y="6661968"/>
            <a:ext cx="156324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800" b="1" dirty="0" smtClean="0">
                <a:latin typeface="Comic Sans MS" pitchFamily="66" charset="0"/>
              </a:rPr>
              <a:t>10</a:t>
            </a:r>
            <a:endParaRPr lang="en-GB" sz="8800" b="1" dirty="0"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4378764" y="4717753"/>
            <a:ext cx="156324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800" b="1" dirty="0" smtClean="0">
                <a:latin typeface="Comic Sans MS" pitchFamily="66" charset="0"/>
              </a:rPr>
              <a:t>22</a:t>
            </a:r>
            <a:endParaRPr lang="en-GB" sz="8800" b="1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64</Words>
  <Application>Microsoft Office PowerPoint</Application>
  <PresentationFormat>On-screen Show (4:3)</PresentationFormat>
  <Paragraphs>36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Jeni</dc:creator>
  <cp:lastModifiedBy>Jeni</cp:lastModifiedBy>
  <cp:revision>1</cp:revision>
  <dcterms:created xsi:type="dcterms:W3CDTF">2014-04-23T18:27:25Z</dcterms:created>
  <dcterms:modified xsi:type="dcterms:W3CDTF">2014-04-23T18:35:59Z</dcterms:modified>
</cp:coreProperties>
</file>